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97" r:id="rId5"/>
  </p:sldMasterIdLst>
  <p:notesMasterIdLst>
    <p:notesMasterId r:id="rId15"/>
  </p:notesMasterIdLst>
  <p:sldIdLst>
    <p:sldId id="1630" r:id="rId6"/>
    <p:sldId id="1628" r:id="rId7"/>
    <p:sldId id="1626" r:id="rId8"/>
    <p:sldId id="1624" r:id="rId9"/>
    <p:sldId id="1627" r:id="rId10"/>
    <p:sldId id="1615" r:id="rId11"/>
    <p:sldId id="1620" r:id="rId12"/>
    <p:sldId id="1625" r:id="rId13"/>
    <p:sldId id="1622"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OAMPONG, Edna (NHS SHROPSHIRE, TELFORD AND WREKIN CCG)" initials="BE(STAWC"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37"/>
    <p:restoredTop sz="94674"/>
  </p:normalViewPr>
  <p:slideViewPr>
    <p:cSldViewPr snapToGrid="0">
      <p:cViewPr varScale="1">
        <p:scale>
          <a:sx n="60" d="100"/>
          <a:sy n="60" d="100"/>
        </p:scale>
        <p:origin x="880" y="4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15D5FC9-368F-4868-8C8E-5F4206D11F8F}" type="datetimeFigureOut">
              <a:rPr lang="en-GB" smtClean="0"/>
              <a:t>20/06/2022</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B3AFF23-B2F4-43E0-B6FB-E59533A6E6C9}" type="slidenum">
              <a:rPr lang="en-GB" smtClean="0"/>
              <a:t>‹#›</a:t>
            </a:fld>
            <a:endParaRPr lang="en-GB" dirty="0"/>
          </a:p>
        </p:txBody>
      </p:sp>
    </p:spTree>
    <p:extLst>
      <p:ext uri="{BB962C8B-B14F-4D97-AF65-F5344CB8AC3E}">
        <p14:creationId xmlns:p14="http://schemas.microsoft.com/office/powerpoint/2010/main" val="6985969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B3AFF23-B2F4-43E0-B6FB-E59533A6E6C9}" type="slidenum">
              <a:rPr lang="en-GB" smtClean="0">
                <a:solidFill>
                  <a:prstClr val="black"/>
                </a:solidFill>
              </a:rPr>
              <a:pPr/>
              <a:t>2</a:t>
            </a:fld>
            <a:endParaRPr lang="en-GB" dirty="0">
              <a:solidFill>
                <a:prstClr val="black"/>
              </a:solidFill>
            </a:endParaRPr>
          </a:p>
        </p:txBody>
      </p:sp>
    </p:spTree>
    <p:extLst>
      <p:ext uri="{BB962C8B-B14F-4D97-AF65-F5344CB8AC3E}">
        <p14:creationId xmlns:p14="http://schemas.microsoft.com/office/powerpoint/2010/main" val="256303025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5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5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5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5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5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5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5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5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5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userDrawn="1"/>
        </p:nvGrpSpPr>
        <p:grpSpPr>
          <a:xfrm>
            <a:off x="0" y="-8467"/>
            <a:ext cx="12192000" cy="6866467"/>
            <a:chOff x="0" y="-8467"/>
            <a:chExt cx="12192000" cy="6866467"/>
          </a:xfrm>
        </p:grpSpPr>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6">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dirty="0"/>
            </a:p>
          </p:txBody>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6">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dirty="0"/>
            </a:p>
          </p:txBody>
        </p:sp>
        <p:sp>
          <p:nvSpPr>
            <p:cNvPr id="27" name="Isosceles Triangle 26"/>
            <p:cNvSpPr/>
            <p:nvPr/>
          </p:nvSpPr>
          <p:spPr>
            <a:xfrm>
              <a:off x="8932333" y="3048000"/>
              <a:ext cx="3259667" cy="3810000"/>
            </a:xfrm>
            <a:prstGeom prst="triangle">
              <a:avLst>
                <a:gd name="adj" fmla="val 100000"/>
              </a:avLst>
            </a:prstGeom>
            <a:solidFill>
              <a:schemeClr val="accent5">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dirty="0"/>
            </a:p>
          </p:txBody>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4">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dirty="0"/>
            </a:p>
          </p:txBody>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2">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dirty="0"/>
            </a:p>
          </p:txBody>
        </p:sp>
      </p:grpSp>
      <p:sp>
        <p:nvSpPr>
          <p:cNvPr id="2" name="Title 1"/>
          <p:cNvSpPr>
            <a:spLocks noGrp="1"/>
          </p:cNvSpPr>
          <p:nvPr>
            <p:ph type="ctrTitle"/>
          </p:nvPr>
        </p:nvSpPr>
        <p:spPr>
          <a:xfrm>
            <a:off x="927580" y="2404534"/>
            <a:ext cx="8348561" cy="1646302"/>
          </a:xfrm>
        </p:spPr>
        <p:txBody>
          <a:bodyPr anchor="b">
            <a:noAutofit/>
          </a:bodyPr>
          <a:lstStyle>
            <a:lvl1pPr algn="r">
              <a:defRPr sz="5400">
                <a:solidFill>
                  <a:schemeClr val="accent2"/>
                </a:solidFill>
              </a:defRPr>
            </a:lvl1pPr>
          </a:lstStyle>
          <a:p>
            <a:r>
              <a:rPr lang="en-US"/>
              <a:t>Click to edit Master title style</a:t>
            </a:r>
          </a:p>
        </p:txBody>
      </p:sp>
      <p:sp>
        <p:nvSpPr>
          <p:cNvPr id="3" name="Subtitle 2"/>
          <p:cNvSpPr>
            <a:spLocks noGrp="1"/>
          </p:cNvSpPr>
          <p:nvPr>
            <p:ph type="subTitle" idx="1"/>
          </p:nvPr>
        </p:nvSpPr>
        <p:spPr>
          <a:xfrm>
            <a:off x="927580" y="4050833"/>
            <a:ext cx="8348561" cy="1096899"/>
          </a:xfrm>
        </p:spPr>
        <p:txBody>
          <a:bodyPr anchor="t"/>
          <a:lstStyle>
            <a:lvl1pPr marL="0" indent="0" algn="r">
              <a:buNone/>
              <a:defRPr>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7504007" y="6041362"/>
            <a:ext cx="911939" cy="365125"/>
          </a:xfrm>
        </p:spPr>
        <p:txBody>
          <a:bodyPr/>
          <a:lstStyle/>
          <a:p>
            <a:fld id="{B61BEF0D-F0BB-DE4B-95CE-6DB70DBA9567}" type="datetimeFigureOut">
              <a:rPr lang="en-US" smtClean="0"/>
              <a:pPr/>
              <a:t>6/20/2022</a:t>
            </a:fld>
            <a:endParaRPr lang="en-US" dirty="0"/>
          </a:p>
        </p:txBody>
      </p:sp>
      <p:sp>
        <p:nvSpPr>
          <p:cNvPr id="5" name="Footer Placeholder 4"/>
          <p:cNvSpPr>
            <a:spLocks noGrp="1"/>
          </p:cNvSpPr>
          <p:nvPr>
            <p:ph type="ftr" sz="quarter" idx="11"/>
          </p:nvPr>
        </p:nvSpPr>
        <p:spPr>
          <a:xfrm>
            <a:off x="927581" y="6041362"/>
            <a:ext cx="6317772" cy="365125"/>
          </a:xfrm>
        </p:spPr>
        <p:txBody>
          <a:bodyPr/>
          <a:lstStyle/>
          <a:p>
            <a:endParaRPr lang="en-US" dirty="0"/>
          </a:p>
        </p:txBody>
      </p:sp>
      <p:sp>
        <p:nvSpPr>
          <p:cNvPr id="6" name="Slide Number Placeholder 5"/>
          <p:cNvSpPr>
            <a:spLocks noGrp="1"/>
          </p:cNvSpPr>
          <p:nvPr>
            <p:ph type="sldNum" sz="quarter" idx="12"/>
          </p:nvPr>
        </p:nvSpPr>
        <p:spPr>
          <a:xfrm>
            <a:off x="8592803" y="6041362"/>
            <a:ext cx="683339" cy="365125"/>
          </a:xfrm>
        </p:spPr>
        <p:txBody>
          <a:bodyPr/>
          <a:lstStyle/>
          <a:p>
            <a:fld id="{D57F1E4F-1CFF-5643-939E-217C01CDF565}" type="slidenum">
              <a:rPr lang="en-US" smtClean="0"/>
              <a:pPr/>
              <a:t>‹#›</a:t>
            </a:fld>
            <a:endParaRPr lang="en-US" dirty="0"/>
          </a:p>
        </p:txBody>
      </p:sp>
      <p:pic>
        <p:nvPicPr>
          <p:cNvPr id="10" name="Picture 9">
            <a:extLst>
              <a:ext uri="{FF2B5EF4-FFF2-40B4-BE49-F238E27FC236}">
                <a16:creationId xmlns:a16="http://schemas.microsoft.com/office/drawing/2014/main" id="{73EA5100-BFC8-4A37-9985-10860F092FD4}"/>
              </a:ext>
            </a:extLst>
          </p:cNvPr>
          <p:cNvPicPr>
            <a:picLocks noChangeAspect="1"/>
          </p:cNvPicPr>
          <p:nvPr userDrawn="1"/>
        </p:nvPicPr>
        <p:blipFill>
          <a:blip r:embed="rId2"/>
          <a:srcRect/>
          <a:stretch/>
        </p:blipFill>
        <p:spPr>
          <a:xfrm>
            <a:off x="927580" y="495114"/>
            <a:ext cx="7605114" cy="1310542"/>
          </a:xfrm>
          <a:prstGeom prst="rect">
            <a:avLst/>
          </a:prstGeom>
        </p:spPr>
      </p:pic>
    </p:spTree>
    <p:extLst>
      <p:ext uri="{BB962C8B-B14F-4D97-AF65-F5344CB8AC3E}">
        <p14:creationId xmlns:p14="http://schemas.microsoft.com/office/powerpoint/2010/main" val="33594392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7_Title and Content">
    <p:spTree>
      <p:nvGrpSpPr>
        <p:cNvPr id="1" name=""/>
        <p:cNvGrpSpPr/>
        <p:nvPr/>
      </p:nvGrpSpPr>
      <p:grpSpPr>
        <a:xfrm>
          <a:off x="0" y="0"/>
          <a:ext cx="0" cy="0"/>
          <a:chOff x="0" y="0"/>
          <a:chExt cx="0" cy="0"/>
        </a:xfrm>
      </p:grpSpPr>
      <p:sp>
        <p:nvSpPr>
          <p:cNvPr id="12" name="Freeform 11">
            <a:extLst>
              <a:ext uri="{FF2B5EF4-FFF2-40B4-BE49-F238E27FC236}">
                <a16:creationId xmlns:a16="http://schemas.microsoft.com/office/drawing/2014/main" id="{750D0FDC-4CB8-EF4B-894B-03E043CD9E18}"/>
              </a:ext>
            </a:extLst>
          </p:cNvPr>
          <p:cNvSpPr/>
          <p:nvPr userDrawn="1"/>
        </p:nvSpPr>
        <p:spPr>
          <a:xfrm rot="10800000">
            <a:off x="452486" y="-22696"/>
            <a:ext cx="11739512" cy="6912055"/>
          </a:xfrm>
          <a:custGeom>
            <a:avLst/>
            <a:gdLst>
              <a:gd name="connsiteX0" fmla="*/ 0 w 10397613"/>
              <a:gd name="connsiteY0" fmla="*/ 0 h 6843252"/>
              <a:gd name="connsiteX1" fmla="*/ 0 w 10397613"/>
              <a:gd name="connsiteY1" fmla="*/ 6843252 h 6843252"/>
              <a:gd name="connsiteX2" fmla="*/ 9261987 w 10397613"/>
              <a:gd name="connsiteY2" fmla="*/ 6843252 h 6843252"/>
              <a:gd name="connsiteX3" fmla="*/ 10176387 w 10397613"/>
              <a:gd name="connsiteY3" fmla="*/ 4837471 h 6843252"/>
              <a:gd name="connsiteX4" fmla="*/ 10397613 w 10397613"/>
              <a:gd name="connsiteY4" fmla="*/ 3274142 h 6843252"/>
              <a:gd name="connsiteX5" fmla="*/ 9851923 w 10397613"/>
              <a:gd name="connsiteY5" fmla="*/ 14748 h 6843252"/>
              <a:gd name="connsiteX6" fmla="*/ 0 w 10397613"/>
              <a:gd name="connsiteY6" fmla="*/ 0 h 6843252"/>
              <a:gd name="connsiteX0" fmla="*/ 0 w 10397613"/>
              <a:gd name="connsiteY0" fmla="*/ 3073 h 6846325"/>
              <a:gd name="connsiteX1" fmla="*/ 0 w 10397613"/>
              <a:gd name="connsiteY1" fmla="*/ 6846325 h 6846325"/>
              <a:gd name="connsiteX2" fmla="*/ 9261987 w 10397613"/>
              <a:gd name="connsiteY2" fmla="*/ 6846325 h 6846325"/>
              <a:gd name="connsiteX3" fmla="*/ 10176387 w 10397613"/>
              <a:gd name="connsiteY3" fmla="*/ 4840544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397613"/>
              <a:gd name="connsiteY0" fmla="*/ 3073 h 6846325"/>
              <a:gd name="connsiteX1" fmla="*/ 0 w 10397613"/>
              <a:gd name="connsiteY1" fmla="*/ 6846325 h 6846325"/>
              <a:gd name="connsiteX2" fmla="*/ 9261987 w 10397613"/>
              <a:gd name="connsiteY2" fmla="*/ 6846325 h 6846325"/>
              <a:gd name="connsiteX3" fmla="*/ 10191755 w 10397613"/>
              <a:gd name="connsiteY3" fmla="*/ 4813708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424507"/>
              <a:gd name="connsiteY0" fmla="*/ 3073 h 6846325"/>
              <a:gd name="connsiteX1" fmla="*/ 0 w 10424507"/>
              <a:gd name="connsiteY1" fmla="*/ 6846325 h 6846325"/>
              <a:gd name="connsiteX2" fmla="*/ 9261987 w 10424507"/>
              <a:gd name="connsiteY2" fmla="*/ 6846325 h 6846325"/>
              <a:gd name="connsiteX3" fmla="*/ 10191755 w 10424507"/>
              <a:gd name="connsiteY3" fmla="*/ 4813708 h 6846325"/>
              <a:gd name="connsiteX4" fmla="*/ 10424507 w 10424507"/>
              <a:gd name="connsiteY4" fmla="*/ 3284883 h 6846325"/>
              <a:gd name="connsiteX5" fmla="*/ 9869783 w 10424507"/>
              <a:gd name="connsiteY5" fmla="*/ 0 h 6846325"/>
              <a:gd name="connsiteX6" fmla="*/ 0 w 10424507"/>
              <a:gd name="connsiteY6" fmla="*/ 3073 h 6846325"/>
              <a:gd name="connsiteX0" fmla="*/ 0 w 10424507"/>
              <a:gd name="connsiteY0" fmla="*/ 0 h 6843252"/>
              <a:gd name="connsiteX1" fmla="*/ 0 w 10424507"/>
              <a:gd name="connsiteY1" fmla="*/ 6843252 h 6843252"/>
              <a:gd name="connsiteX2" fmla="*/ 9261987 w 10424507"/>
              <a:gd name="connsiteY2" fmla="*/ 6843252 h 6843252"/>
              <a:gd name="connsiteX3" fmla="*/ 10191755 w 10424507"/>
              <a:gd name="connsiteY3" fmla="*/ 4810635 h 6843252"/>
              <a:gd name="connsiteX4" fmla="*/ 10424507 w 10424507"/>
              <a:gd name="connsiteY4" fmla="*/ 3281810 h 6843252"/>
              <a:gd name="connsiteX5" fmla="*/ 9888993 w 10424507"/>
              <a:gd name="connsiteY5" fmla="*/ 761 h 6843252"/>
              <a:gd name="connsiteX6" fmla="*/ 0 w 10424507"/>
              <a:gd name="connsiteY6" fmla="*/ 0 h 6843252"/>
              <a:gd name="connsiteX0" fmla="*/ 0 w 10424507"/>
              <a:gd name="connsiteY0" fmla="*/ 0 h 6850919"/>
              <a:gd name="connsiteX1" fmla="*/ 0 w 10424507"/>
              <a:gd name="connsiteY1" fmla="*/ 6843252 h 6850919"/>
              <a:gd name="connsiteX2" fmla="*/ 9254303 w 10424507"/>
              <a:gd name="connsiteY2" fmla="*/ 6850919 h 6850919"/>
              <a:gd name="connsiteX3" fmla="*/ 10191755 w 10424507"/>
              <a:gd name="connsiteY3" fmla="*/ 4810635 h 6850919"/>
              <a:gd name="connsiteX4" fmla="*/ 10424507 w 10424507"/>
              <a:gd name="connsiteY4" fmla="*/ 3281810 h 6850919"/>
              <a:gd name="connsiteX5" fmla="*/ 9888993 w 10424507"/>
              <a:gd name="connsiteY5" fmla="*/ 761 h 6850919"/>
              <a:gd name="connsiteX6" fmla="*/ 0 w 10424507"/>
              <a:gd name="connsiteY6" fmla="*/ 0 h 6850919"/>
              <a:gd name="connsiteX0" fmla="*/ 0 w 10458098"/>
              <a:gd name="connsiteY0" fmla="*/ 0 h 6850919"/>
              <a:gd name="connsiteX1" fmla="*/ 0 w 10458098"/>
              <a:gd name="connsiteY1" fmla="*/ 6843252 h 6850919"/>
              <a:gd name="connsiteX2" fmla="*/ 9254303 w 10458098"/>
              <a:gd name="connsiteY2" fmla="*/ 6850919 h 6850919"/>
              <a:gd name="connsiteX3" fmla="*/ 10191755 w 10458098"/>
              <a:gd name="connsiteY3" fmla="*/ 4810635 h 6850919"/>
              <a:gd name="connsiteX4" fmla="*/ 10458098 w 10458098"/>
              <a:gd name="connsiteY4" fmla="*/ 3281810 h 6850919"/>
              <a:gd name="connsiteX5" fmla="*/ 9888993 w 10458098"/>
              <a:gd name="connsiteY5" fmla="*/ 761 h 6850919"/>
              <a:gd name="connsiteX6" fmla="*/ 0 w 10458098"/>
              <a:gd name="connsiteY6" fmla="*/ 0 h 6850919"/>
              <a:gd name="connsiteX0" fmla="*/ 0 w 10458098"/>
              <a:gd name="connsiteY0" fmla="*/ 27458 h 6878377"/>
              <a:gd name="connsiteX1" fmla="*/ 0 w 10458098"/>
              <a:gd name="connsiteY1" fmla="*/ 6870710 h 6878377"/>
              <a:gd name="connsiteX2" fmla="*/ 9254303 w 10458098"/>
              <a:gd name="connsiteY2" fmla="*/ 6878377 h 6878377"/>
              <a:gd name="connsiteX3" fmla="*/ 10191755 w 10458098"/>
              <a:gd name="connsiteY3" fmla="*/ 4838093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78377"/>
              <a:gd name="connsiteX1" fmla="*/ 0 w 10458098"/>
              <a:gd name="connsiteY1" fmla="*/ 6870710 h 6878377"/>
              <a:gd name="connsiteX2" fmla="*/ 9254303 w 10458098"/>
              <a:gd name="connsiteY2" fmla="*/ 6878377 h 6878377"/>
              <a:gd name="connsiteX3" fmla="*/ 10334518 w 10458098"/>
              <a:gd name="connsiteY3" fmla="*/ 4828687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97190"/>
              <a:gd name="connsiteX1" fmla="*/ 0 w 10458098"/>
              <a:gd name="connsiteY1" fmla="*/ 6870710 h 6897190"/>
              <a:gd name="connsiteX2" fmla="*/ 9816958 w 10458098"/>
              <a:gd name="connsiteY2" fmla="*/ 6897190 h 6897190"/>
              <a:gd name="connsiteX3" fmla="*/ 10334518 w 10458098"/>
              <a:gd name="connsiteY3" fmla="*/ 4828687 h 6897190"/>
              <a:gd name="connsiteX4" fmla="*/ 10458098 w 10458098"/>
              <a:gd name="connsiteY4" fmla="*/ 3309268 h 6897190"/>
              <a:gd name="connsiteX5" fmla="*/ 10157723 w 10458098"/>
              <a:gd name="connsiteY5" fmla="*/ 0 h 6897190"/>
              <a:gd name="connsiteX6" fmla="*/ 0 w 10458098"/>
              <a:gd name="connsiteY6" fmla="*/ 27458 h 6897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458098" h="6897190">
                <a:moveTo>
                  <a:pt x="0" y="27458"/>
                </a:moveTo>
                <a:lnTo>
                  <a:pt x="0" y="6870710"/>
                </a:lnTo>
                <a:lnTo>
                  <a:pt x="9816958" y="6897190"/>
                </a:lnTo>
                <a:lnTo>
                  <a:pt x="10334518" y="4828687"/>
                </a:lnTo>
                <a:lnTo>
                  <a:pt x="10458098" y="3309268"/>
                </a:lnTo>
                <a:lnTo>
                  <a:pt x="10157723" y="0"/>
                </a:lnTo>
                <a:lnTo>
                  <a:pt x="0" y="27458"/>
                </a:lnTo>
                <a:close/>
              </a:path>
            </a:pathLst>
          </a:custGeom>
          <a:solidFill>
            <a:schemeClr val="bg2">
              <a:alpha val="6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hasCustomPrompt="1"/>
          </p:nvPr>
        </p:nvSpPr>
        <p:spPr>
          <a:xfrm>
            <a:off x="981951" y="1223320"/>
            <a:ext cx="10793533" cy="5205031"/>
          </a:xfrm>
        </p:spPr>
        <p:txBody>
          <a:bodyPr lIns="108000" tIns="108000" bIns="108000"/>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2" name="Group 1">
            <a:extLst>
              <a:ext uri="{FF2B5EF4-FFF2-40B4-BE49-F238E27FC236}">
                <a16:creationId xmlns:a16="http://schemas.microsoft.com/office/drawing/2014/main" id="{9EE7A429-4653-E34F-8C17-DBC742134537}"/>
              </a:ext>
            </a:extLst>
          </p:cNvPr>
          <p:cNvGrpSpPr/>
          <p:nvPr userDrawn="1"/>
        </p:nvGrpSpPr>
        <p:grpSpPr>
          <a:xfrm>
            <a:off x="1" y="307308"/>
            <a:ext cx="11738411" cy="711332"/>
            <a:chOff x="1" y="307308"/>
            <a:chExt cx="11738411" cy="711332"/>
          </a:xfrm>
        </p:grpSpPr>
        <p:sp>
          <p:nvSpPr>
            <p:cNvPr id="11" name="Pentagon 6">
              <a:extLst>
                <a:ext uri="{FF2B5EF4-FFF2-40B4-BE49-F238E27FC236}">
                  <a16:creationId xmlns:a16="http://schemas.microsoft.com/office/drawing/2014/main" id="{591810DF-D1B4-6E45-B127-C37CD5CBEB53}"/>
                </a:ext>
              </a:extLst>
            </p:cNvPr>
            <p:cNvSpPr/>
            <p:nvPr userDrawn="1"/>
          </p:nvSpPr>
          <p:spPr>
            <a:xfrm>
              <a:off x="872492" y="307308"/>
              <a:ext cx="10865920" cy="711332"/>
            </a:xfrm>
            <a:custGeom>
              <a:avLst/>
              <a:gdLst>
                <a:gd name="connsiteX0" fmla="*/ 0 w 9707168"/>
                <a:gd name="connsiteY0" fmla="*/ 0 h 902525"/>
                <a:gd name="connsiteX1" fmla="*/ 9255906 w 9707168"/>
                <a:gd name="connsiteY1" fmla="*/ 0 h 902525"/>
                <a:gd name="connsiteX2" fmla="*/ 9707168 w 9707168"/>
                <a:gd name="connsiteY2" fmla="*/ 451263 h 902525"/>
                <a:gd name="connsiteX3" fmla="*/ 9255906 w 9707168"/>
                <a:gd name="connsiteY3" fmla="*/ 902525 h 902525"/>
                <a:gd name="connsiteX4" fmla="*/ 0 w 9707168"/>
                <a:gd name="connsiteY4" fmla="*/ 902525 h 902525"/>
                <a:gd name="connsiteX5" fmla="*/ 0 w 9707168"/>
                <a:gd name="connsiteY5" fmla="*/ 0 h 902525"/>
                <a:gd name="connsiteX0" fmla="*/ 0 w 9255906"/>
                <a:gd name="connsiteY0" fmla="*/ 0 h 902525"/>
                <a:gd name="connsiteX1" fmla="*/ 9255906 w 9255906"/>
                <a:gd name="connsiteY1" fmla="*/ 0 h 902525"/>
                <a:gd name="connsiteX2" fmla="*/ 9255906 w 9255906"/>
                <a:gd name="connsiteY2" fmla="*/ 902525 h 902525"/>
                <a:gd name="connsiteX3" fmla="*/ 0 w 9255906"/>
                <a:gd name="connsiteY3" fmla="*/ 902525 h 902525"/>
                <a:gd name="connsiteX4" fmla="*/ 0 w 9255906"/>
                <a:gd name="connsiteY4" fmla="*/ 0 h 902525"/>
                <a:gd name="connsiteX0" fmla="*/ 0 w 9255906"/>
                <a:gd name="connsiteY0" fmla="*/ 0 h 918291"/>
                <a:gd name="connsiteX1" fmla="*/ 9255906 w 9255906"/>
                <a:gd name="connsiteY1" fmla="*/ 0 h 918291"/>
                <a:gd name="connsiteX2" fmla="*/ 8987892 w 9255906"/>
                <a:gd name="connsiteY2" fmla="*/ 918291 h 918291"/>
                <a:gd name="connsiteX3" fmla="*/ 0 w 9255906"/>
                <a:gd name="connsiteY3" fmla="*/ 902525 h 918291"/>
                <a:gd name="connsiteX4" fmla="*/ 0 w 9255906"/>
                <a:gd name="connsiteY4" fmla="*/ 0 h 9182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55906" h="918291">
                  <a:moveTo>
                    <a:pt x="0" y="0"/>
                  </a:moveTo>
                  <a:lnTo>
                    <a:pt x="9255906" y="0"/>
                  </a:lnTo>
                  <a:lnTo>
                    <a:pt x="8987892" y="918291"/>
                  </a:lnTo>
                  <a:lnTo>
                    <a:pt x="0" y="902525"/>
                  </a:lnTo>
                  <a:lnTo>
                    <a:pt x="0" y="0"/>
                  </a:lnTo>
                  <a:close/>
                </a:path>
              </a:pathLst>
            </a:custGeom>
            <a:solidFill>
              <a:schemeClr val="accent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9" name="Pentagon 8">
              <a:extLst>
                <a:ext uri="{FF2B5EF4-FFF2-40B4-BE49-F238E27FC236}">
                  <a16:creationId xmlns:a16="http://schemas.microsoft.com/office/drawing/2014/main" id="{89750828-C94B-1545-92F9-E60813B8190E}"/>
                </a:ext>
              </a:extLst>
            </p:cNvPr>
            <p:cNvSpPr/>
            <p:nvPr userDrawn="1"/>
          </p:nvSpPr>
          <p:spPr>
            <a:xfrm>
              <a:off x="1" y="307308"/>
              <a:ext cx="872490" cy="699118"/>
            </a:xfrm>
            <a:prstGeom prst="homePlate">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itle 1">
              <a:extLst>
                <a:ext uri="{FF2B5EF4-FFF2-40B4-BE49-F238E27FC236}">
                  <a16:creationId xmlns:a16="http://schemas.microsoft.com/office/drawing/2014/main" id="{FA25FD90-B327-D14B-95CE-C0FF3B766305}"/>
                </a:ext>
              </a:extLst>
            </p:cNvPr>
            <p:cNvSpPr txBox="1">
              <a:spLocks/>
            </p:cNvSpPr>
            <p:nvPr userDrawn="1"/>
          </p:nvSpPr>
          <p:spPr>
            <a:xfrm>
              <a:off x="981951" y="307308"/>
              <a:ext cx="9794906" cy="699118"/>
            </a:xfrm>
            <a:prstGeom prst="rect">
              <a:avLst/>
            </a:prstGeom>
          </p:spPr>
          <p:txBody>
            <a:bodyPr vert="horz" lIns="108000" tIns="45720" rIns="91440" bIns="45720" rtlCol="0" anchor="ctr" anchorCtr="0">
              <a:noAutofit/>
            </a:bodyPr>
            <a:lstStyle>
              <a:lvl1pPr algn="l" defTabSz="457200" rtl="0" eaLnBrk="1" latinLnBrk="0" hangingPunct="1">
                <a:spcBef>
                  <a:spcPct val="0"/>
                </a:spcBef>
                <a:buNone/>
                <a:defRPr sz="3600" kern="1200">
                  <a:solidFill>
                    <a:schemeClr val="accent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sz="3200" b="1" i="0" u="none" strike="noStrike" kern="1200" dirty="0">
                  <a:solidFill>
                    <a:schemeClr val="tx1"/>
                  </a:solidFill>
                  <a:effectLst/>
                  <a:latin typeface="+mj-lt"/>
                  <a:ea typeface="+mj-ea"/>
                  <a:cs typeface="+mj-cs"/>
                </a:rPr>
                <a:t>Hospital Transformation Programme update</a:t>
              </a:r>
            </a:p>
          </p:txBody>
        </p:sp>
        <p:pic>
          <p:nvPicPr>
            <p:cNvPr id="7" name="Picture 6" descr="A picture containing text, clipart&#10;&#10;Description automatically generated">
              <a:extLst>
                <a:ext uri="{FF2B5EF4-FFF2-40B4-BE49-F238E27FC236}">
                  <a16:creationId xmlns:a16="http://schemas.microsoft.com/office/drawing/2014/main" id="{B916210F-A414-6649-AF25-C243975277EF}"/>
                </a:ext>
              </a:extLst>
            </p:cNvPr>
            <p:cNvPicPr>
              <a:picLocks noChangeAspect="1"/>
            </p:cNvPicPr>
            <p:nvPr userDrawn="1"/>
          </p:nvPicPr>
          <p:blipFill>
            <a:blip r:embed="rId2"/>
            <a:stretch>
              <a:fillRect/>
            </a:stretch>
          </p:blipFill>
          <p:spPr>
            <a:xfrm>
              <a:off x="228199" y="405889"/>
              <a:ext cx="416096" cy="501957"/>
            </a:xfrm>
            <a:prstGeom prst="rect">
              <a:avLst/>
            </a:prstGeom>
          </p:spPr>
        </p:pic>
      </p:grpSp>
      <p:pic>
        <p:nvPicPr>
          <p:cNvPr id="14" name="Picture 13">
            <a:extLst>
              <a:ext uri="{FF2B5EF4-FFF2-40B4-BE49-F238E27FC236}">
                <a16:creationId xmlns:a16="http://schemas.microsoft.com/office/drawing/2014/main" id="{0DB6F517-DF89-4142-8C7A-C8A3B78B316E}"/>
              </a:ext>
            </a:extLst>
          </p:cNvPr>
          <p:cNvPicPr>
            <a:picLocks noChangeAspect="1"/>
          </p:cNvPicPr>
          <p:nvPr userDrawn="1"/>
        </p:nvPicPr>
        <p:blipFill>
          <a:blip r:embed="rId3"/>
          <a:srcRect/>
          <a:stretch/>
        </p:blipFill>
        <p:spPr>
          <a:xfrm>
            <a:off x="232493" y="6089030"/>
            <a:ext cx="640000" cy="640000"/>
          </a:xfrm>
          <a:prstGeom prst="rect">
            <a:avLst/>
          </a:prstGeom>
        </p:spPr>
      </p:pic>
    </p:spTree>
    <p:extLst>
      <p:ext uri="{BB962C8B-B14F-4D97-AF65-F5344CB8AC3E}">
        <p14:creationId xmlns:p14="http://schemas.microsoft.com/office/powerpoint/2010/main" val="28264291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8_Title and Content">
    <p:spTree>
      <p:nvGrpSpPr>
        <p:cNvPr id="1" name=""/>
        <p:cNvGrpSpPr/>
        <p:nvPr/>
      </p:nvGrpSpPr>
      <p:grpSpPr>
        <a:xfrm>
          <a:off x="0" y="0"/>
          <a:ext cx="0" cy="0"/>
          <a:chOff x="0" y="0"/>
          <a:chExt cx="0" cy="0"/>
        </a:xfrm>
      </p:grpSpPr>
      <p:sp>
        <p:nvSpPr>
          <p:cNvPr id="9" name="Freeform 8">
            <a:extLst>
              <a:ext uri="{FF2B5EF4-FFF2-40B4-BE49-F238E27FC236}">
                <a16:creationId xmlns:a16="http://schemas.microsoft.com/office/drawing/2014/main" id="{FDE0B065-13CB-EF4C-AC4F-8A6095EE6DA5}"/>
              </a:ext>
            </a:extLst>
          </p:cNvPr>
          <p:cNvSpPr/>
          <p:nvPr userDrawn="1"/>
        </p:nvSpPr>
        <p:spPr>
          <a:xfrm rot="10800000">
            <a:off x="452486" y="-22696"/>
            <a:ext cx="11739512" cy="6912055"/>
          </a:xfrm>
          <a:custGeom>
            <a:avLst/>
            <a:gdLst>
              <a:gd name="connsiteX0" fmla="*/ 0 w 10397613"/>
              <a:gd name="connsiteY0" fmla="*/ 0 h 6843252"/>
              <a:gd name="connsiteX1" fmla="*/ 0 w 10397613"/>
              <a:gd name="connsiteY1" fmla="*/ 6843252 h 6843252"/>
              <a:gd name="connsiteX2" fmla="*/ 9261987 w 10397613"/>
              <a:gd name="connsiteY2" fmla="*/ 6843252 h 6843252"/>
              <a:gd name="connsiteX3" fmla="*/ 10176387 w 10397613"/>
              <a:gd name="connsiteY3" fmla="*/ 4837471 h 6843252"/>
              <a:gd name="connsiteX4" fmla="*/ 10397613 w 10397613"/>
              <a:gd name="connsiteY4" fmla="*/ 3274142 h 6843252"/>
              <a:gd name="connsiteX5" fmla="*/ 9851923 w 10397613"/>
              <a:gd name="connsiteY5" fmla="*/ 14748 h 6843252"/>
              <a:gd name="connsiteX6" fmla="*/ 0 w 10397613"/>
              <a:gd name="connsiteY6" fmla="*/ 0 h 6843252"/>
              <a:gd name="connsiteX0" fmla="*/ 0 w 10397613"/>
              <a:gd name="connsiteY0" fmla="*/ 3073 h 6846325"/>
              <a:gd name="connsiteX1" fmla="*/ 0 w 10397613"/>
              <a:gd name="connsiteY1" fmla="*/ 6846325 h 6846325"/>
              <a:gd name="connsiteX2" fmla="*/ 9261987 w 10397613"/>
              <a:gd name="connsiteY2" fmla="*/ 6846325 h 6846325"/>
              <a:gd name="connsiteX3" fmla="*/ 10176387 w 10397613"/>
              <a:gd name="connsiteY3" fmla="*/ 4840544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397613"/>
              <a:gd name="connsiteY0" fmla="*/ 3073 h 6846325"/>
              <a:gd name="connsiteX1" fmla="*/ 0 w 10397613"/>
              <a:gd name="connsiteY1" fmla="*/ 6846325 h 6846325"/>
              <a:gd name="connsiteX2" fmla="*/ 9261987 w 10397613"/>
              <a:gd name="connsiteY2" fmla="*/ 6846325 h 6846325"/>
              <a:gd name="connsiteX3" fmla="*/ 10191755 w 10397613"/>
              <a:gd name="connsiteY3" fmla="*/ 4813708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424507"/>
              <a:gd name="connsiteY0" fmla="*/ 3073 h 6846325"/>
              <a:gd name="connsiteX1" fmla="*/ 0 w 10424507"/>
              <a:gd name="connsiteY1" fmla="*/ 6846325 h 6846325"/>
              <a:gd name="connsiteX2" fmla="*/ 9261987 w 10424507"/>
              <a:gd name="connsiteY2" fmla="*/ 6846325 h 6846325"/>
              <a:gd name="connsiteX3" fmla="*/ 10191755 w 10424507"/>
              <a:gd name="connsiteY3" fmla="*/ 4813708 h 6846325"/>
              <a:gd name="connsiteX4" fmla="*/ 10424507 w 10424507"/>
              <a:gd name="connsiteY4" fmla="*/ 3284883 h 6846325"/>
              <a:gd name="connsiteX5" fmla="*/ 9869783 w 10424507"/>
              <a:gd name="connsiteY5" fmla="*/ 0 h 6846325"/>
              <a:gd name="connsiteX6" fmla="*/ 0 w 10424507"/>
              <a:gd name="connsiteY6" fmla="*/ 3073 h 6846325"/>
              <a:gd name="connsiteX0" fmla="*/ 0 w 10424507"/>
              <a:gd name="connsiteY0" fmla="*/ 0 h 6843252"/>
              <a:gd name="connsiteX1" fmla="*/ 0 w 10424507"/>
              <a:gd name="connsiteY1" fmla="*/ 6843252 h 6843252"/>
              <a:gd name="connsiteX2" fmla="*/ 9261987 w 10424507"/>
              <a:gd name="connsiteY2" fmla="*/ 6843252 h 6843252"/>
              <a:gd name="connsiteX3" fmla="*/ 10191755 w 10424507"/>
              <a:gd name="connsiteY3" fmla="*/ 4810635 h 6843252"/>
              <a:gd name="connsiteX4" fmla="*/ 10424507 w 10424507"/>
              <a:gd name="connsiteY4" fmla="*/ 3281810 h 6843252"/>
              <a:gd name="connsiteX5" fmla="*/ 9888993 w 10424507"/>
              <a:gd name="connsiteY5" fmla="*/ 761 h 6843252"/>
              <a:gd name="connsiteX6" fmla="*/ 0 w 10424507"/>
              <a:gd name="connsiteY6" fmla="*/ 0 h 6843252"/>
              <a:gd name="connsiteX0" fmla="*/ 0 w 10424507"/>
              <a:gd name="connsiteY0" fmla="*/ 0 h 6850919"/>
              <a:gd name="connsiteX1" fmla="*/ 0 w 10424507"/>
              <a:gd name="connsiteY1" fmla="*/ 6843252 h 6850919"/>
              <a:gd name="connsiteX2" fmla="*/ 9254303 w 10424507"/>
              <a:gd name="connsiteY2" fmla="*/ 6850919 h 6850919"/>
              <a:gd name="connsiteX3" fmla="*/ 10191755 w 10424507"/>
              <a:gd name="connsiteY3" fmla="*/ 4810635 h 6850919"/>
              <a:gd name="connsiteX4" fmla="*/ 10424507 w 10424507"/>
              <a:gd name="connsiteY4" fmla="*/ 3281810 h 6850919"/>
              <a:gd name="connsiteX5" fmla="*/ 9888993 w 10424507"/>
              <a:gd name="connsiteY5" fmla="*/ 761 h 6850919"/>
              <a:gd name="connsiteX6" fmla="*/ 0 w 10424507"/>
              <a:gd name="connsiteY6" fmla="*/ 0 h 6850919"/>
              <a:gd name="connsiteX0" fmla="*/ 0 w 10458098"/>
              <a:gd name="connsiteY0" fmla="*/ 0 h 6850919"/>
              <a:gd name="connsiteX1" fmla="*/ 0 w 10458098"/>
              <a:gd name="connsiteY1" fmla="*/ 6843252 h 6850919"/>
              <a:gd name="connsiteX2" fmla="*/ 9254303 w 10458098"/>
              <a:gd name="connsiteY2" fmla="*/ 6850919 h 6850919"/>
              <a:gd name="connsiteX3" fmla="*/ 10191755 w 10458098"/>
              <a:gd name="connsiteY3" fmla="*/ 4810635 h 6850919"/>
              <a:gd name="connsiteX4" fmla="*/ 10458098 w 10458098"/>
              <a:gd name="connsiteY4" fmla="*/ 3281810 h 6850919"/>
              <a:gd name="connsiteX5" fmla="*/ 9888993 w 10458098"/>
              <a:gd name="connsiteY5" fmla="*/ 761 h 6850919"/>
              <a:gd name="connsiteX6" fmla="*/ 0 w 10458098"/>
              <a:gd name="connsiteY6" fmla="*/ 0 h 6850919"/>
              <a:gd name="connsiteX0" fmla="*/ 0 w 10458098"/>
              <a:gd name="connsiteY0" fmla="*/ 27458 h 6878377"/>
              <a:gd name="connsiteX1" fmla="*/ 0 w 10458098"/>
              <a:gd name="connsiteY1" fmla="*/ 6870710 h 6878377"/>
              <a:gd name="connsiteX2" fmla="*/ 9254303 w 10458098"/>
              <a:gd name="connsiteY2" fmla="*/ 6878377 h 6878377"/>
              <a:gd name="connsiteX3" fmla="*/ 10191755 w 10458098"/>
              <a:gd name="connsiteY3" fmla="*/ 4838093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78377"/>
              <a:gd name="connsiteX1" fmla="*/ 0 w 10458098"/>
              <a:gd name="connsiteY1" fmla="*/ 6870710 h 6878377"/>
              <a:gd name="connsiteX2" fmla="*/ 9254303 w 10458098"/>
              <a:gd name="connsiteY2" fmla="*/ 6878377 h 6878377"/>
              <a:gd name="connsiteX3" fmla="*/ 10334518 w 10458098"/>
              <a:gd name="connsiteY3" fmla="*/ 4828687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97190"/>
              <a:gd name="connsiteX1" fmla="*/ 0 w 10458098"/>
              <a:gd name="connsiteY1" fmla="*/ 6870710 h 6897190"/>
              <a:gd name="connsiteX2" fmla="*/ 9816958 w 10458098"/>
              <a:gd name="connsiteY2" fmla="*/ 6897190 h 6897190"/>
              <a:gd name="connsiteX3" fmla="*/ 10334518 w 10458098"/>
              <a:gd name="connsiteY3" fmla="*/ 4828687 h 6897190"/>
              <a:gd name="connsiteX4" fmla="*/ 10458098 w 10458098"/>
              <a:gd name="connsiteY4" fmla="*/ 3309268 h 6897190"/>
              <a:gd name="connsiteX5" fmla="*/ 10157723 w 10458098"/>
              <a:gd name="connsiteY5" fmla="*/ 0 h 6897190"/>
              <a:gd name="connsiteX6" fmla="*/ 0 w 10458098"/>
              <a:gd name="connsiteY6" fmla="*/ 27458 h 6897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458098" h="6897190">
                <a:moveTo>
                  <a:pt x="0" y="27458"/>
                </a:moveTo>
                <a:lnTo>
                  <a:pt x="0" y="6870710"/>
                </a:lnTo>
                <a:lnTo>
                  <a:pt x="9816958" y="6897190"/>
                </a:lnTo>
                <a:lnTo>
                  <a:pt x="10334518" y="4828687"/>
                </a:lnTo>
                <a:lnTo>
                  <a:pt x="10458098" y="3309268"/>
                </a:lnTo>
                <a:lnTo>
                  <a:pt x="10157723" y="0"/>
                </a:lnTo>
                <a:lnTo>
                  <a:pt x="0" y="27458"/>
                </a:lnTo>
                <a:close/>
              </a:path>
            </a:pathLst>
          </a:custGeom>
          <a:solidFill>
            <a:schemeClr val="bg2">
              <a:alpha val="6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a:t>
            </a:r>
          </a:p>
        </p:txBody>
      </p:sp>
      <p:sp>
        <p:nvSpPr>
          <p:cNvPr id="3" name="Content Placeholder 2"/>
          <p:cNvSpPr>
            <a:spLocks noGrp="1"/>
          </p:cNvSpPr>
          <p:nvPr>
            <p:ph idx="1" hasCustomPrompt="1"/>
          </p:nvPr>
        </p:nvSpPr>
        <p:spPr>
          <a:xfrm>
            <a:off x="981951" y="1223004"/>
            <a:ext cx="7332861" cy="5207119"/>
          </a:xfrm>
        </p:spPr>
        <p:txBody>
          <a:bodyPr lIns="108000" tIns="108000" bIns="108000"/>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Content Placeholder 13">
            <a:extLst>
              <a:ext uri="{FF2B5EF4-FFF2-40B4-BE49-F238E27FC236}">
                <a16:creationId xmlns:a16="http://schemas.microsoft.com/office/drawing/2014/main" id="{83163043-D75C-7D43-BEAE-672B7369DD06}"/>
              </a:ext>
            </a:extLst>
          </p:cNvPr>
          <p:cNvSpPr>
            <a:spLocks noGrp="1"/>
          </p:cNvSpPr>
          <p:nvPr>
            <p:ph sz="quarter" idx="10"/>
          </p:nvPr>
        </p:nvSpPr>
        <p:spPr>
          <a:xfrm>
            <a:off x="8665082" y="1223004"/>
            <a:ext cx="3110400" cy="5206803"/>
          </a:xfrm>
          <a:solidFill>
            <a:schemeClr val="bg1"/>
          </a:solidFill>
        </p:spPr>
        <p:txBody>
          <a:bodyPr lIns="144000" tIns="144000" rIns="144000" bIns="144000"/>
          <a:lstStyle>
            <a:lvl1pPr marL="0" indent="0">
              <a:buNone/>
              <a:defRPr b="1"/>
            </a:lvl1pPr>
            <a:lvl2pPr marL="457200" indent="0">
              <a:buNone/>
              <a:defRPr/>
            </a:lvl2pPr>
            <a:lvl3pPr marL="914400" indent="0">
              <a:buNone/>
              <a:defRPr/>
            </a:lvl3pPr>
            <a:lvl4pPr marL="1371600" indent="0">
              <a:buNone/>
              <a:defRPr/>
            </a:lvl4pPr>
            <a:lvl5pPr marL="1828800" indent="0">
              <a:buNone/>
              <a:defRPr/>
            </a:lvl5pPr>
          </a:lstStyle>
          <a:p>
            <a:pPr lvl="0"/>
            <a:r>
              <a:rPr lang="en-GB"/>
              <a:t>Click to edit Master text styles</a:t>
            </a:r>
          </a:p>
        </p:txBody>
      </p:sp>
      <p:pic>
        <p:nvPicPr>
          <p:cNvPr id="17" name="Picture 16">
            <a:extLst>
              <a:ext uri="{FF2B5EF4-FFF2-40B4-BE49-F238E27FC236}">
                <a16:creationId xmlns:a16="http://schemas.microsoft.com/office/drawing/2014/main" id="{1040CA73-EDD2-2647-81FA-5E8A9D5E67AA}"/>
              </a:ext>
            </a:extLst>
          </p:cNvPr>
          <p:cNvPicPr>
            <a:picLocks noChangeAspect="1"/>
          </p:cNvPicPr>
          <p:nvPr userDrawn="1"/>
        </p:nvPicPr>
        <p:blipFill>
          <a:blip r:embed="rId2"/>
          <a:srcRect/>
          <a:stretch/>
        </p:blipFill>
        <p:spPr>
          <a:xfrm>
            <a:off x="232493" y="6089030"/>
            <a:ext cx="640000" cy="640000"/>
          </a:xfrm>
          <a:prstGeom prst="rect">
            <a:avLst/>
          </a:prstGeom>
        </p:spPr>
      </p:pic>
      <p:grpSp>
        <p:nvGrpSpPr>
          <p:cNvPr id="10" name="Group 9">
            <a:extLst>
              <a:ext uri="{FF2B5EF4-FFF2-40B4-BE49-F238E27FC236}">
                <a16:creationId xmlns:a16="http://schemas.microsoft.com/office/drawing/2014/main" id="{9B08A9EC-3212-424D-94DE-F4A07D4CC33F}"/>
              </a:ext>
            </a:extLst>
          </p:cNvPr>
          <p:cNvGrpSpPr/>
          <p:nvPr userDrawn="1"/>
        </p:nvGrpSpPr>
        <p:grpSpPr>
          <a:xfrm>
            <a:off x="1" y="307308"/>
            <a:ext cx="11738411" cy="711332"/>
            <a:chOff x="1" y="307308"/>
            <a:chExt cx="11738411" cy="711332"/>
          </a:xfrm>
        </p:grpSpPr>
        <p:sp>
          <p:nvSpPr>
            <p:cNvPr id="11" name="Pentagon 6">
              <a:extLst>
                <a:ext uri="{FF2B5EF4-FFF2-40B4-BE49-F238E27FC236}">
                  <a16:creationId xmlns:a16="http://schemas.microsoft.com/office/drawing/2014/main" id="{AD923431-FF20-7A48-B779-7D8DC7C9993C}"/>
                </a:ext>
              </a:extLst>
            </p:cNvPr>
            <p:cNvSpPr/>
            <p:nvPr userDrawn="1"/>
          </p:nvSpPr>
          <p:spPr>
            <a:xfrm>
              <a:off x="872492" y="307308"/>
              <a:ext cx="10865920" cy="711332"/>
            </a:xfrm>
            <a:custGeom>
              <a:avLst/>
              <a:gdLst>
                <a:gd name="connsiteX0" fmla="*/ 0 w 9707168"/>
                <a:gd name="connsiteY0" fmla="*/ 0 h 902525"/>
                <a:gd name="connsiteX1" fmla="*/ 9255906 w 9707168"/>
                <a:gd name="connsiteY1" fmla="*/ 0 h 902525"/>
                <a:gd name="connsiteX2" fmla="*/ 9707168 w 9707168"/>
                <a:gd name="connsiteY2" fmla="*/ 451263 h 902525"/>
                <a:gd name="connsiteX3" fmla="*/ 9255906 w 9707168"/>
                <a:gd name="connsiteY3" fmla="*/ 902525 h 902525"/>
                <a:gd name="connsiteX4" fmla="*/ 0 w 9707168"/>
                <a:gd name="connsiteY4" fmla="*/ 902525 h 902525"/>
                <a:gd name="connsiteX5" fmla="*/ 0 w 9707168"/>
                <a:gd name="connsiteY5" fmla="*/ 0 h 902525"/>
                <a:gd name="connsiteX0" fmla="*/ 0 w 9255906"/>
                <a:gd name="connsiteY0" fmla="*/ 0 h 902525"/>
                <a:gd name="connsiteX1" fmla="*/ 9255906 w 9255906"/>
                <a:gd name="connsiteY1" fmla="*/ 0 h 902525"/>
                <a:gd name="connsiteX2" fmla="*/ 9255906 w 9255906"/>
                <a:gd name="connsiteY2" fmla="*/ 902525 h 902525"/>
                <a:gd name="connsiteX3" fmla="*/ 0 w 9255906"/>
                <a:gd name="connsiteY3" fmla="*/ 902525 h 902525"/>
                <a:gd name="connsiteX4" fmla="*/ 0 w 9255906"/>
                <a:gd name="connsiteY4" fmla="*/ 0 h 902525"/>
                <a:gd name="connsiteX0" fmla="*/ 0 w 9255906"/>
                <a:gd name="connsiteY0" fmla="*/ 0 h 918291"/>
                <a:gd name="connsiteX1" fmla="*/ 9255906 w 9255906"/>
                <a:gd name="connsiteY1" fmla="*/ 0 h 918291"/>
                <a:gd name="connsiteX2" fmla="*/ 8987892 w 9255906"/>
                <a:gd name="connsiteY2" fmla="*/ 918291 h 918291"/>
                <a:gd name="connsiteX3" fmla="*/ 0 w 9255906"/>
                <a:gd name="connsiteY3" fmla="*/ 902525 h 918291"/>
                <a:gd name="connsiteX4" fmla="*/ 0 w 9255906"/>
                <a:gd name="connsiteY4" fmla="*/ 0 h 9182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55906" h="918291">
                  <a:moveTo>
                    <a:pt x="0" y="0"/>
                  </a:moveTo>
                  <a:lnTo>
                    <a:pt x="9255906" y="0"/>
                  </a:lnTo>
                  <a:lnTo>
                    <a:pt x="8987892" y="918291"/>
                  </a:lnTo>
                  <a:lnTo>
                    <a:pt x="0" y="902525"/>
                  </a:lnTo>
                  <a:lnTo>
                    <a:pt x="0" y="0"/>
                  </a:lnTo>
                  <a:close/>
                </a:path>
              </a:pathLst>
            </a:custGeom>
            <a:solidFill>
              <a:schemeClr val="accent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18" name="Pentagon 17">
              <a:extLst>
                <a:ext uri="{FF2B5EF4-FFF2-40B4-BE49-F238E27FC236}">
                  <a16:creationId xmlns:a16="http://schemas.microsoft.com/office/drawing/2014/main" id="{BD196356-046B-DC42-875D-B0E79691B4DE}"/>
                </a:ext>
              </a:extLst>
            </p:cNvPr>
            <p:cNvSpPr/>
            <p:nvPr userDrawn="1"/>
          </p:nvSpPr>
          <p:spPr>
            <a:xfrm>
              <a:off x="1" y="307308"/>
              <a:ext cx="872490" cy="699118"/>
            </a:xfrm>
            <a:prstGeom prst="homePlate">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itle 1">
              <a:extLst>
                <a:ext uri="{FF2B5EF4-FFF2-40B4-BE49-F238E27FC236}">
                  <a16:creationId xmlns:a16="http://schemas.microsoft.com/office/drawing/2014/main" id="{1889F699-BF57-2C4B-9EA8-15836B46BF55}"/>
                </a:ext>
              </a:extLst>
            </p:cNvPr>
            <p:cNvSpPr txBox="1">
              <a:spLocks/>
            </p:cNvSpPr>
            <p:nvPr userDrawn="1"/>
          </p:nvSpPr>
          <p:spPr>
            <a:xfrm>
              <a:off x="981951" y="307308"/>
              <a:ext cx="9794906" cy="699118"/>
            </a:xfrm>
            <a:prstGeom prst="rect">
              <a:avLst/>
            </a:prstGeom>
          </p:spPr>
          <p:txBody>
            <a:bodyPr vert="horz" lIns="108000" tIns="45720" rIns="91440" bIns="45720" rtlCol="0" anchor="ctr" anchorCtr="0">
              <a:noAutofit/>
            </a:bodyPr>
            <a:lstStyle>
              <a:lvl1pPr algn="l" defTabSz="457200" rtl="0" eaLnBrk="1" latinLnBrk="0" hangingPunct="1">
                <a:spcBef>
                  <a:spcPct val="0"/>
                </a:spcBef>
                <a:buNone/>
                <a:defRPr sz="3600" kern="1200">
                  <a:solidFill>
                    <a:schemeClr val="accent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sz="3200" b="1" i="0" u="none" strike="noStrike" kern="1200" dirty="0">
                  <a:solidFill>
                    <a:schemeClr val="tx1"/>
                  </a:solidFill>
                  <a:effectLst/>
                  <a:latin typeface="+mj-lt"/>
                  <a:ea typeface="+mj-ea"/>
                  <a:cs typeface="+mj-cs"/>
                </a:rPr>
                <a:t>Hospital Transformation Programme update</a:t>
              </a:r>
            </a:p>
          </p:txBody>
        </p:sp>
        <p:pic>
          <p:nvPicPr>
            <p:cNvPr id="20" name="Picture 19" descr="A picture containing text, clipart&#10;&#10;Description automatically generated">
              <a:extLst>
                <a:ext uri="{FF2B5EF4-FFF2-40B4-BE49-F238E27FC236}">
                  <a16:creationId xmlns:a16="http://schemas.microsoft.com/office/drawing/2014/main" id="{F356FAC1-76AD-C546-84D6-B8CE2460CF4E}"/>
                </a:ext>
              </a:extLst>
            </p:cNvPr>
            <p:cNvPicPr>
              <a:picLocks noChangeAspect="1"/>
            </p:cNvPicPr>
            <p:nvPr userDrawn="1"/>
          </p:nvPicPr>
          <p:blipFill>
            <a:blip r:embed="rId3"/>
            <a:stretch>
              <a:fillRect/>
            </a:stretch>
          </p:blipFill>
          <p:spPr>
            <a:xfrm>
              <a:off x="228199" y="405889"/>
              <a:ext cx="416096" cy="501957"/>
            </a:xfrm>
            <a:prstGeom prst="rect">
              <a:avLst/>
            </a:prstGeom>
          </p:spPr>
        </p:pic>
      </p:grpSp>
    </p:spTree>
    <p:extLst>
      <p:ext uri="{BB962C8B-B14F-4D97-AF65-F5344CB8AC3E}">
        <p14:creationId xmlns:p14="http://schemas.microsoft.com/office/powerpoint/2010/main" val="12312611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9_Title and Content">
    <p:spTree>
      <p:nvGrpSpPr>
        <p:cNvPr id="1" name=""/>
        <p:cNvGrpSpPr/>
        <p:nvPr/>
      </p:nvGrpSpPr>
      <p:grpSpPr>
        <a:xfrm>
          <a:off x="0" y="0"/>
          <a:ext cx="0" cy="0"/>
          <a:chOff x="0" y="0"/>
          <a:chExt cx="0" cy="0"/>
        </a:xfrm>
      </p:grpSpPr>
      <p:sp>
        <p:nvSpPr>
          <p:cNvPr id="18" name="Freeform 17">
            <a:extLst>
              <a:ext uri="{FF2B5EF4-FFF2-40B4-BE49-F238E27FC236}">
                <a16:creationId xmlns:a16="http://schemas.microsoft.com/office/drawing/2014/main" id="{957FD3CC-63EF-3D47-AE78-3C0687A6860D}"/>
              </a:ext>
            </a:extLst>
          </p:cNvPr>
          <p:cNvSpPr/>
          <p:nvPr userDrawn="1"/>
        </p:nvSpPr>
        <p:spPr>
          <a:xfrm rot="10800000">
            <a:off x="452486" y="-22696"/>
            <a:ext cx="11739512" cy="6912055"/>
          </a:xfrm>
          <a:custGeom>
            <a:avLst/>
            <a:gdLst>
              <a:gd name="connsiteX0" fmla="*/ 0 w 10397613"/>
              <a:gd name="connsiteY0" fmla="*/ 0 h 6843252"/>
              <a:gd name="connsiteX1" fmla="*/ 0 w 10397613"/>
              <a:gd name="connsiteY1" fmla="*/ 6843252 h 6843252"/>
              <a:gd name="connsiteX2" fmla="*/ 9261987 w 10397613"/>
              <a:gd name="connsiteY2" fmla="*/ 6843252 h 6843252"/>
              <a:gd name="connsiteX3" fmla="*/ 10176387 w 10397613"/>
              <a:gd name="connsiteY3" fmla="*/ 4837471 h 6843252"/>
              <a:gd name="connsiteX4" fmla="*/ 10397613 w 10397613"/>
              <a:gd name="connsiteY4" fmla="*/ 3274142 h 6843252"/>
              <a:gd name="connsiteX5" fmla="*/ 9851923 w 10397613"/>
              <a:gd name="connsiteY5" fmla="*/ 14748 h 6843252"/>
              <a:gd name="connsiteX6" fmla="*/ 0 w 10397613"/>
              <a:gd name="connsiteY6" fmla="*/ 0 h 6843252"/>
              <a:gd name="connsiteX0" fmla="*/ 0 w 10397613"/>
              <a:gd name="connsiteY0" fmla="*/ 3073 h 6846325"/>
              <a:gd name="connsiteX1" fmla="*/ 0 w 10397613"/>
              <a:gd name="connsiteY1" fmla="*/ 6846325 h 6846325"/>
              <a:gd name="connsiteX2" fmla="*/ 9261987 w 10397613"/>
              <a:gd name="connsiteY2" fmla="*/ 6846325 h 6846325"/>
              <a:gd name="connsiteX3" fmla="*/ 10176387 w 10397613"/>
              <a:gd name="connsiteY3" fmla="*/ 4840544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397613"/>
              <a:gd name="connsiteY0" fmla="*/ 3073 h 6846325"/>
              <a:gd name="connsiteX1" fmla="*/ 0 w 10397613"/>
              <a:gd name="connsiteY1" fmla="*/ 6846325 h 6846325"/>
              <a:gd name="connsiteX2" fmla="*/ 9261987 w 10397613"/>
              <a:gd name="connsiteY2" fmla="*/ 6846325 h 6846325"/>
              <a:gd name="connsiteX3" fmla="*/ 10191755 w 10397613"/>
              <a:gd name="connsiteY3" fmla="*/ 4813708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424507"/>
              <a:gd name="connsiteY0" fmla="*/ 3073 h 6846325"/>
              <a:gd name="connsiteX1" fmla="*/ 0 w 10424507"/>
              <a:gd name="connsiteY1" fmla="*/ 6846325 h 6846325"/>
              <a:gd name="connsiteX2" fmla="*/ 9261987 w 10424507"/>
              <a:gd name="connsiteY2" fmla="*/ 6846325 h 6846325"/>
              <a:gd name="connsiteX3" fmla="*/ 10191755 w 10424507"/>
              <a:gd name="connsiteY3" fmla="*/ 4813708 h 6846325"/>
              <a:gd name="connsiteX4" fmla="*/ 10424507 w 10424507"/>
              <a:gd name="connsiteY4" fmla="*/ 3284883 h 6846325"/>
              <a:gd name="connsiteX5" fmla="*/ 9869783 w 10424507"/>
              <a:gd name="connsiteY5" fmla="*/ 0 h 6846325"/>
              <a:gd name="connsiteX6" fmla="*/ 0 w 10424507"/>
              <a:gd name="connsiteY6" fmla="*/ 3073 h 6846325"/>
              <a:gd name="connsiteX0" fmla="*/ 0 w 10424507"/>
              <a:gd name="connsiteY0" fmla="*/ 0 h 6843252"/>
              <a:gd name="connsiteX1" fmla="*/ 0 w 10424507"/>
              <a:gd name="connsiteY1" fmla="*/ 6843252 h 6843252"/>
              <a:gd name="connsiteX2" fmla="*/ 9261987 w 10424507"/>
              <a:gd name="connsiteY2" fmla="*/ 6843252 h 6843252"/>
              <a:gd name="connsiteX3" fmla="*/ 10191755 w 10424507"/>
              <a:gd name="connsiteY3" fmla="*/ 4810635 h 6843252"/>
              <a:gd name="connsiteX4" fmla="*/ 10424507 w 10424507"/>
              <a:gd name="connsiteY4" fmla="*/ 3281810 h 6843252"/>
              <a:gd name="connsiteX5" fmla="*/ 9888993 w 10424507"/>
              <a:gd name="connsiteY5" fmla="*/ 761 h 6843252"/>
              <a:gd name="connsiteX6" fmla="*/ 0 w 10424507"/>
              <a:gd name="connsiteY6" fmla="*/ 0 h 6843252"/>
              <a:gd name="connsiteX0" fmla="*/ 0 w 10424507"/>
              <a:gd name="connsiteY0" fmla="*/ 0 h 6850919"/>
              <a:gd name="connsiteX1" fmla="*/ 0 w 10424507"/>
              <a:gd name="connsiteY1" fmla="*/ 6843252 h 6850919"/>
              <a:gd name="connsiteX2" fmla="*/ 9254303 w 10424507"/>
              <a:gd name="connsiteY2" fmla="*/ 6850919 h 6850919"/>
              <a:gd name="connsiteX3" fmla="*/ 10191755 w 10424507"/>
              <a:gd name="connsiteY3" fmla="*/ 4810635 h 6850919"/>
              <a:gd name="connsiteX4" fmla="*/ 10424507 w 10424507"/>
              <a:gd name="connsiteY4" fmla="*/ 3281810 h 6850919"/>
              <a:gd name="connsiteX5" fmla="*/ 9888993 w 10424507"/>
              <a:gd name="connsiteY5" fmla="*/ 761 h 6850919"/>
              <a:gd name="connsiteX6" fmla="*/ 0 w 10424507"/>
              <a:gd name="connsiteY6" fmla="*/ 0 h 6850919"/>
              <a:gd name="connsiteX0" fmla="*/ 0 w 10458098"/>
              <a:gd name="connsiteY0" fmla="*/ 0 h 6850919"/>
              <a:gd name="connsiteX1" fmla="*/ 0 w 10458098"/>
              <a:gd name="connsiteY1" fmla="*/ 6843252 h 6850919"/>
              <a:gd name="connsiteX2" fmla="*/ 9254303 w 10458098"/>
              <a:gd name="connsiteY2" fmla="*/ 6850919 h 6850919"/>
              <a:gd name="connsiteX3" fmla="*/ 10191755 w 10458098"/>
              <a:gd name="connsiteY3" fmla="*/ 4810635 h 6850919"/>
              <a:gd name="connsiteX4" fmla="*/ 10458098 w 10458098"/>
              <a:gd name="connsiteY4" fmla="*/ 3281810 h 6850919"/>
              <a:gd name="connsiteX5" fmla="*/ 9888993 w 10458098"/>
              <a:gd name="connsiteY5" fmla="*/ 761 h 6850919"/>
              <a:gd name="connsiteX6" fmla="*/ 0 w 10458098"/>
              <a:gd name="connsiteY6" fmla="*/ 0 h 6850919"/>
              <a:gd name="connsiteX0" fmla="*/ 0 w 10458098"/>
              <a:gd name="connsiteY0" fmla="*/ 27458 h 6878377"/>
              <a:gd name="connsiteX1" fmla="*/ 0 w 10458098"/>
              <a:gd name="connsiteY1" fmla="*/ 6870710 h 6878377"/>
              <a:gd name="connsiteX2" fmla="*/ 9254303 w 10458098"/>
              <a:gd name="connsiteY2" fmla="*/ 6878377 h 6878377"/>
              <a:gd name="connsiteX3" fmla="*/ 10191755 w 10458098"/>
              <a:gd name="connsiteY3" fmla="*/ 4838093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78377"/>
              <a:gd name="connsiteX1" fmla="*/ 0 w 10458098"/>
              <a:gd name="connsiteY1" fmla="*/ 6870710 h 6878377"/>
              <a:gd name="connsiteX2" fmla="*/ 9254303 w 10458098"/>
              <a:gd name="connsiteY2" fmla="*/ 6878377 h 6878377"/>
              <a:gd name="connsiteX3" fmla="*/ 10334518 w 10458098"/>
              <a:gd name="connsiteY3" fmla="*/ 4828687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97190"/>
              <a:gd name="connsiteX1" fmla="*/ 0 w 10458098"/>
              <a:gd name="connsiteY1" fmla="*/ 6870710 h 6897190"/>
              <a:gd name="connsiteX2" fmla="*/ 9816958 w 10458098"/>
              <a:gd name="connsiteY2" fmla="*/ 6897190 h 6897190"/>
              <a:gd name="connsiteX3" fmla="*/ 10334518 w 10458098"/>
              <a:gd name="connsiteY3" fmla="*/ 4828687 h 6897190"/>
              <a:gd name="connsiteX4" fmla="*/ 10458098 w 10458098"/>
              <a:gd name="connsiteY4" fmla="*/ 3309268 h 6897190"/>
              <a:gd name="connsiteX5" fmla="*/ 10157723 w 10458098"/>
              <a:gd name="connsiteY5" fmla="*/ 0 h 6897190"/>
              <a:gd name="connsiteX6" fmla="*/ 0 w 10458098"/>
              <a:gd name="connsiteY6" fmla="*/ 27458 h 6897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458098" h="6897190">
                <a:moveTo>
                  <a:pt x="0" y="27458"/>
                </a:moveTo>
                <a:lnTo>
                  <a:pt x="0" y="6870710"/>
                </a:lnTo>
                <a:lnTo>
                  <a:pt x="9816958" y="6897190"/>
                </a:lnTo>
                <a:lnTo>
                  <a:pt x="10334518" y="4828687"/>
                </a:lnTo>
                <a:lnTo>
                  <a:pt x="10458098" y="3309268"/>
                </a:lnTo>
                <a:lnTo>
                  <a:pt x="10157723" y="0"/>
                </a:lnTo>
                <a:lnTo>
                  <a:pt x="0" y="27458"/>
                </a:lnTo>
                <a:close/>
              </a:path>
            </a:pathLst>
          </a:custGeom>
          <a:solidFill>
            <a:schemeClr val="bg2">
              <a:alpha val="6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a:t>
            </a:r>
          </a:p>
        </p:txBody>
      </p:sp>
      <p:sp>
        <p:nvSpPr>
          <p:cNvPr id="3" name="Content Placeholder 2"/>
          <p:cNvSpPr>
            <a:spLocks noGrp="1"/>
          </p:cNvSpPr>
          <p:nvPr>
            <p:ph idx="1" hasCustomPrompt="1"/>
          </p:nvPr>
        </p:nvSpPr>
        <p:spPr>
          <a:xfrm>
            <a:off x="967552" y="1666147"/>
            <a:ext cx="5306060" cy="4770087"/>
          </a:xfrm>
        </p:spPr>
        <p:txBody>
          <a:bodyPr lIns="108000" tIns="0" bIns="108000"/>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19" name="Picture 18">
            <a:extLst>
              <a:ext uri="{FF2B5EF4-FFF2-40B4-BE49-F238E27FC236}">
                <a16:creationId xmlns:a16="http://schemas.microsoft.com/office/drawing/2014/main" id="{C237C565-9B0E-BA4B-8432-7A1D228683B5}"/>
              </a:ext>
            </a:extLst>
          </p:cNvPr>
          <p:cNvPicPr>
            <a:picLocks noChangeAspect="1"/>
          </p:cNvPicPr>
          <p:nvPr userDrawn="1"/>
        </p:nvPicPr>
        <p:blipFill>
          <a:blip r:embed="rId2"/>
          <a:srcRect/>
          <a:stretch/>
        </p:blipFill>
        <p:spPr>
          <a:xfrm>
            <a:off x="232493" y="6089030"/>
            <a:ext cx="640000" cy="640000"/>
          </a:xfrm>
          <a:prstGeom prst="rect">
            <a:avLst/>
          </a:prstGeom>
        </p:spPr>
      </p:pic>
      <p:sp>
        <p:nvSpPr>
          <p:cNvPr id="20" name="Text Placeholder 2">
            <a:extLst>
              <a:ext uri="{FF2B5EF4-FFF2-40B4-BE49-F238E27FC236}">
                <a16:creationId xmlns:a16="http://schemas.microsoft.com/office/drawing/2014/main" id="{6F88B6C3-D18E-2C49-802D-F2A85E3AF51E}"/>
              </a:ext>
            </a:extLst>
          </p:cNvPr>
          <p:cNvSpPr>
            <a:spLocks noGrp="1"/>
          </p:cNvSpPr>
          <p:nvPr>
            <p:ph type="body" idx="12" hasCustomPrompt="1"/>
          </p:nvPr>
        </p:nvSpPr>
        <p:spPr>
          <a:xfrm>
            <a:off x="967554" y="1224652"/>
            <a:ext cx="5306058" cy="318335"/>
          </a:xfrm>
        </p:spPr>
        <p:txBody>
          <a:bodyPr bIns="0" anchor="b" anchorCtr="0">
            <a:noAutofit/>
          </a:bodyPr>
          <a:lstStyle>
            <a:lvl1pPr marL="0" indent="0">
              <a:buNone/>
              <a:defRPr sz="20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Overview</a:t>
            </a:r>
          </a:p>
        </p:txBody>
      </p:sp>
      <p:grpSp>
        <p:nvGrpSpPr>
          <p:cNvPr id="17" name="Group 16">
            <a:extLst>
              <a:ext uri="{FF2B5EF4-FFF2-40B4-BE49-F238E27FC236}">
                <a16:creationId xmlns:a16="http://schemas.microsoft.com/office/drawing/2014/main" id="{74168F65-220D-944B-B26E-88E3008F23C3}"/>
              </a:ext>
            </a:extLst>
          </p:cNvPr>
          <p:cNvGrpSpPr/>
          <p:nvPr userDrawn="1"/>
        </p:nvGrpSpPr>
        <p:grpSpPr>
          <a:xfrm>
            <a:off x="1" y="307308"/>
            <a:ext cx="11738411" cy="711332"/>
            <a:chOff x="1" y="307308"/>
            <a:chExt cx="11738411" cy="711332"/>
          </a:xfrm>
        </p:grpSpPr>
        <p:sp>
          <p:nvSpPr>
            <p:cNvPr id="25" name="Pentagon 6">
              <a:extLst>
                <a:ext uri="{FF2B5EF4-FFF2-40B4-BE49-F238E27FC236}">
                  <a16:creationId xmlns:a16="http://schemas.microsoft.com/office/drawing/2014/main" id="{1462E689-379E-BC46-AB41-BC36D6A6AB04}"/>
                </a:ext>
              </a:extLst>
            </p:cNvPr>
            <p:cNvSpPr/>
            <p:nvPr userDrawn="1"/>
          </p:nvSpPr>
          <p:spPr>
            <a:xfrm>
              <a:off x="872492" y="307308"/>
              <a:ext cx="10865920" cy="711332"/>
            </a:xfrm>
            <a:custGeom>
              <a:avLst/>
              <a:gdLst>
                <a:gd name="connsiteX0" fmla="*/ 0 w 9707168"/>
                <a:gd name="connsiteY0" fmla="*/ 0 h 902525"/>
                <a:gd name="connsiteX1" fmla="*/ 9255906 w 9707168"/>
                <a:gd name="connsiteY1" fmla="*/ 0 h 902525"/>
                <a:gd name="connsiteX2" fmla="*/ 9707168 w 9707168"/>
                <a:gd name="connsiteY2" fmla="*/ 451263 h 902525"/>
                <a:gd name="connsiteX3" fmla="*/ 9255906 w 9707168"/>
                <a:gd name="connsiteY3" fmla="*/ 902525 h 902525"/>
                <a:gd name="connsiteX4" fmla="*/ 0 w 9707168"/>
                <a:gd name="connsiteY4" fmla="*/ 902525 h 902525"/>
                <a:gd name="connsiteX5" fmla="*/ 0 w 9707168"/>
                <a:gd name="connsiteY5" fmla="*/ 0 h 902525"/>
                <a:gd name="connsiteX0" fmla="*/ 0 w 9255906"/>
                <a:gd name="connsiteY0" fmla="*/ 0 h 902525"/>
                <a:gd name="connsiteX1" fmla="*/ 9255906 w 9255906"/>
                <a:gd name="connsiteY1" fmla="*/ 0 h 902525"/>
                <a:gd name="connsiteX2" fmla="*/ 9255906 w 9255906"/>
                <a:gd name="connsiteY2" fmla="*/ 902525 h 902525"/>
                <a:gd name="connsiteX3" fmla="*/ 0 w 9255906"/>
                <a:gd name="connsiteY3" fmla="*/ 902525 h 902525"/>
                <a:gd name="connsiteX4" fmla="*/ 0 w 9255906"/>
                <a:gd name="connsiteY4" fmla="*/ 0 h 902525"/>
                <a:gd name="connsiteX0" fmla="*/ 0 w 9255906"/>
                <a:gd name="connsiteY0" fmla="*/ 0 h 918291"/>
                <a:gd name="connsiteX1" fmla="*/ 9255906 w 9255906"/>
                <a:gd name="connsiteY1" fmla="*/ 0 h 918291"/>
                <a:gd name="connsiteX2" fmla="*/ 8987892 w 9255906"/>
                <a:gd name="connsiteY2" fmla="*/ 918291 h 918291"/>
                <a:gd name="connsiteX3" fmla="*/ 0 w 9255906"/>
                <a:gd name="connsiteY3" fmla="*/ 902525 h 918291"/>
                <a:gd name="connsiteX4" fmla="*/ 0 w 9255906"/>
                <a:gd name="connsiteY4" fmla="*/ 0 h 9182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55906" h="918291">
                  <a:moveTo>
                    <a:pt x="0" y="0"/>
                  </a:moveTo>
                  <a:lnTo>
                    <a:pt x="9255906" y="0"/>
                  </a:lnTo>
                  <a:lnTo>
                    <a:pt x="8987892" y="918291"/>
                  </a:lnTo>
                  <a:lnTo>
                    <a:pt x="0" y="902525"/>
                  </a:lnTo>
                  <a:lnTo>
                    <a:pt x="0" y="0"/>
                  </a:lnTo>
                  <a:close/>
                </a:path>
              </a:pathLst>
            </a:custGeom>
            <a:solidFill>
              <a:schemeClr val="accent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26" name="Pentagon 25">
              <a:extLst>
                <a:ext uri="{FF2B5EF4-FFF2-40B4-BE49-F238E27FC236}">
                  <a16:creationId xmlns:a16="http://schemas.microsoft.com/office/drawing/2014/main" id="{B8A0AF75-84D6-6247-A4DF-D2CA785BEC3C}"/>
                </a:ext>
              </a:extLst>
            </p:cNvPr>
            <p:cNvSpPr/>
            <p:nvPr userDrawn="1"/>
          </p:nvSpPr>
          <p:spPr>
            <a:xfrm>
              <a:off x="1" y="307308"/>
              <a:ext cx="872490" cy="699118"/>
            </a:xfrm>
            <a:prstGeom prst="homePlate">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itle 1">
              <a:extLst>
                <a:ext uri="{FF2B5EF4-FFF2-40B4-BE49-F238E27FC236}">
                  <a16:creationId xmlns:a16="http://schemas.microsoft.com/office/drawing/2014/main" id="{BE8C634D-B3A1-014B-B9E5-8458039C30C4}"/>
                </a:ext>
              </a:extLst>
            </p:cNvPr>
            <p:cNvSpPr txBox="1">
              <a:spLocks/>
            </p:cNvSpPr>
            <p:nvPr userDrawn="1"/>
          </p:nvSpPr>
          <p:spPr>
            <a:xfrm>
              <a:off x="981951" y="307308"/>
              <a:ext cx="9794906" cy="699118"/>
            </a:xfrm>
            <a:prstGeom prst="rect">
              <a:avLst/>
            </a:prstGeom>
          </p:spPr>
          <p:txBody>
            <a:bodyPr vert="horz" lIns="108000" tIns="45720" rIns="91440" bIns="45720" rtlCol="0" anchor="ctr" anchorCtr="0">
              <a:noAutofit/>
            </a:bodyPr>
            <a:lstStyle>
              <a:lvl1pPr algn="l" defTabSz="457200" rtl="0" eaLnBrk="1" latinLnBrk="0" hangingPunct="1">
                <a:spcBef>
                  <a:spcPct val="0"/>
                </a:spcBef>
                <a:buNone/>
                <a:defRPr sz="3600" kern="1200">
                  <a:solidFill>
                    <a:schemeClr val="accent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sz="3200" b="1" i="0" u="none" strike="noStrike" kern="1200" dirty="0">
                  <a:solidFill>
                    <a:schemeClr val="tx1"/>
                  </a:solidFill>
                  <a:effectLst/>
                  <a:latin typeface="+mj-lt"/>
                  <a:ea typeface="+mj-ea"/>
                  <a:cs typeface="+mj-cs"/>
                </a:rPr>
                <a:t>Hospital Transformation Programme update</a:t>
              </a:r>
            </a:p>
          </p:txBody>
        </p:sp>
        <p:pic>
          <p:nvPicPr>
            <p:cNvPr id="28" name="Picture 27" descr="A picture containing text, clipart&#10;&#10;Description automatically generated">
              <a:extLst>
                <a:ext uri="{FF2B5EF4-FFF2-40B4-BE49-F238E27FC236}">
                  <a16:creationId xmlns:a16="http://schemas.microsoft.com/office/drawing/2014/main" id="{7DB7A662-124E-D240-8050-342BDBC9DA19}"/>
                </a:ext>
              </a:extLst>
            </p:cNvPr>
            <p:cNvPicPr>
              <a:picLocks noChangeAspect="1"/>
            </p:cNvPicPr>
            <p:nvPr userDrawn="1"/>
          </p:nvPicPr>
          <p:blipFill>
            <a:blip r:embed="rId3"/>
            <a:stretch>
              <a:fillRect/>
            </a:stretch>
          </p:blipFill>
          <p:spPr>
            <a:xfrm>
              <a:off x="228199" y="405889"/>
              <a:ext cx="416096" cy="501957"/>
            </a:xfrm>
            <a:prstGeom prst="rect">
              <a:avLst/>
            </a:prstGeom>
          </p:spPr>
        </p:pic>
      </p:grpSp>
      <p:sp>
        <p:nvSpPr>
          <p:cNvPr id="31" name="Rectangle 30">
            <a:extLst>
              <a:ext uri="{FF2B5EF4-FFF2-40B4-BE49-F238E27FC236}">
                <a16:creationId xmlns:a16="http://schemas.microsoft.com/office/drawing/2014/main" id="{3D0D4A58-4EC6-6B45-8F7F-FBB1EB963FFB}"/>
              </a:ext>
            </a:extLst>
          </p:cNvPr>
          <p:cNvSpPr/>
          <p:nvPr userDrawn="1"/>
        </p:nvSpPr>
        <p:spPr>
          <a:xfrm>
            <a:off x="6626614" y="3971870"/>
            <a:ext cx="5163332" cy="246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2" name="Rectangle 31">
            <a:extLst>
              <a:ext uri="{FF2B5EF4-FFF2-40B4-BE49-F238E27FC236}">
                <a16:creationId xmlns:a16="http://schemas.microsoft.com/office/drawing/2014/main" id="{9AB8926A-C28F-0C41-9370-18B9BEDE8678}"/>
              </a:ext>
            </a:extLst>
          </p:cNvPr>
          <p:cNvSpPr/>
          <p:nvPr userDrawn="1"/>
        </p:nvSpPr>
        <p:spPr>
          <a:xfrm>
            <a:off x="6626614" y="1223318"/>
            <a:ext cx="5156122" cy="2466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3" name="Content Placeholder 13">
            <a:extLst>
              <a:ext uri="{FF2B5EF4-FFF2-40B4-BE49-F238E27FC236}">
                <a16:creationId xmlns:a16="http://schemas.microsoft.com/office/drawing/2014/main" id="{6A0C6D32-A988-D940-9758-CD995DA92BD3}"/>
              </a:ext>
            </a:extLst>
          </p:cNvPr>
          <p:cNvSpPr>
            <a:spLocks noGrp="1"/>
          </p:cNvSpPr>
          <p:nvPr>
            <p:ph sz="quarter" idx="10"/>
          </p:nvPr>
        </p:nvSpPr>
        <p:spPr>
          <a:xfrm>
            <a:off x="6626614" y="1667782"/>
            <a:ext cx="5148870" cy="2021536"/>
          </a:xfrm>
          <a:noFill/>
        </p:spPr>
        <p:txBody>
          <a:bodyPr lIns="108000" tIns="0" rIns="108000" bIns="0"/>
          <a:lstStyle>
            <a:lvl1pPr marL="0" indent="0">
              <a:buNone/>
              <a:defRPr b="1">
                <a:solidFill>
                  <a:schemeClr val="tx1">
                    <a:lumMod val="85000"/>
                    <a:lumOff val="15000"/>
                  </a:schemeClr>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GB"/>
              <a:t>Click to edit Master text styles</a:t>
            </a:r>
          </a:p>
        </p:txBody>
      </p:sp>
      <p:sp>
        <p:nvSpPr>
          <p:cNvPr id="34" name="Text Placeholder 2">
            <a:extLst>
              <a:ext uri="{FF2B5EF4-FFF2-40B4-BE49-F238E27FC236}">
                <a16:creationId xmlns:a16="http://schemas.microsoft.com/office/drawing/2014/main" id="{E2CDB762-CC86-674D-A4B2-AD1FBDB3DDB8}"/>
              </a:ext>
            </a:extLst>
          </p:cNvPr>
          <p:cNvSpPr>
            <a:spLocks noGrp="1"/>
          </p:cNvSpPr>
          <p:nvPr>
            <p:ph type="body" idx="13" hasCustomPrompt="1"/>
          </p:nvPr>
        </p:nvSpPr>
        <p:spPr>
          <a:xfrm>
            <a:off x="6626614" y="1223320"/>
            <a:ext cx="5156122" cy="318335"/>
          </a:xfrm>
        </p:spPr>
        <p:txBody>
          <a:bodyPr lIns="108000" tIns="108000" rIns="108000" bIns="0" anchor="b" anchorCtr="0">
            <a:noAutofit/>
          </a:bodyPr>
          <a:lstStyle>
            <a:lvl1pPr marL="0" indent="0">
              <a:buNone/>
              <a:defRPr sz="20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Key Data</a:t>
            </a:r>
          </a:p>
        </p:txBody>
      </p:sp>
      <p:sp>
        <p:nvSpPr>
          <p:cNvPr id="35" name="Content Placeholder 13">
            <a:extLst>
              <a:ext uri="{FF2B5EF4-FFF2-40B4-BE49-F238E27FC236}">
                <a16:creationId xmlns:a16="http://schemas.microsoft.com/office/drawing/2014/main" id="{E174E56F-9E1B-3548-85DE-B7F2742426BA}"/>
              </a:ext>
            </a:extLst>
          </p:cNvPr>
          <p:cNvSpPr>
            <a:spLocks noGrp="1"/>
          </p:cNvSpPr>
          <p:nvPr>
            <p:ph sz="quarter" idx="14"/>
          </p:nvPr>
        </p:nvSpPr>
        <p:spPr>
          <a:xfrm>
            <a:off x="6619414" y="4432099"/>
            <a:ext cx="5156070" cy="2005771"/>
          </a:xfrm>
          <a:noFill/>
        </p:spPr>
        <p:txBody>
          <a:bodyPr lIns="108000" tIns="0" rIns="108000" bIns="0"/>
          <a:lstStyle>
            <a:lvl1pPr marL="0" indent="0">
              <a:buNone/>
              <a:defRPr b="1">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GB"/>
              <a:t>Click to edit Master text styles</a:t>
            </a:r>
          </a:p>
        </p:txBody>
      </p:sp>
      <p:sp>
        <p:nvSpPr>
          <p:cNvPr id="36" name="Text Placeholder 2">
            <a:extLst>
              <a:ext uri="{FF2B5EF4-FFF2-40B4-BE49-F238E27FC236}">
                <a16:creationId xmlns:a16="http://schemas.microsoft.com/office/drawing/2014/main" id="{96732C4B-D1B4-434B-838F-956B55367C7A}"/>
              </a:ext>
            </a:extLst>
          </p:cNvPr>
          <p:cNvSpPr>
            <a:spLocks noGrp="1"/>
          </p:cNvSpPr>
          <p:nvPr>
            <p:ph type="body" idx="15" hasCustomPrompt="1"/>
          </p:nvPr>
        </p:nvSpPr>
        <p:spPr>
          <a:xfrm>
            <a:off x="6619414" y="3971870"/>
            <a:ext cx="5163332" cy="318335"/>
          </a:xfrm>
        </p:spPr>
        <p:txBody>
          <a:bodyPr lIns="108000" tIns="108000" rIns="108000" bIns="0" anchor="b" anchorCtr="0">
            <a:noAutofit/>
          </a:bodyPr>
          <a:lstStyle>
            <a:lvl1pPr marL="0" indent="0">
              <a:buNone/>
              <a:defRPr sz="20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Next steps</a:t>
            </a:r>
          </a:p>
        </p:txBody>
      </p:sp>
    </p:spTree>
    <p:extLst>
      <p:ext uri="{BB962C8B-B14F-4D97-AF65-F5344CB8AC3E}">
        <p14:creationId xmlns:p14="http://schemas.microsoft.com/office/powerpoint/2010/main" val="32774108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9_Title and Content">
    <p:spTree>
      <p:nvGrpSpPr>
        <p:cNvPr id="1" name=""/>
        <p:cNvGrpSpPr/>
        <p:nvPr/>
      </p:nvGrpSpPr>
      <p:grpSpPr>
        <a:xfrm>
          <a:off x="0" y="0"/>
          <a:ext cx="0" cy="0"/>
          <a:chOff x="0" y="0"/>
          <a:chExt cx="0" cy="0"/>
        </a:xfrm>
      </p:grpSpPr>
      <p:sp>
        <p:nvSpPr>
          <p:cNvPr id="18" name="Freeform 17">
            <a:extLst>
              <a:ext uri="{FF2B5EF4-FFF2-40B4-BE49-F238E27FC236}">
                <a16:creationId xmlns:a16="http://schemas.microsoft.com/office/drawing/2014/main" id="{957FD3CC-63EF-3D47-AE78-3C0687A6860D}"/>
              </a:ext>
            </a:extLst>
          </p:cNvPr>
          <p:cNvSpPr/>
          <p:nvPr userDrawn="1"/>
        </p:nvSpPr>
        <p:spPr>
          <a:xfrm rot="10800000">
            <a:off x="452486" y="-22696"/>
            <a:ext cx="11739512" cy="6912055"/>
          </a:xfrm>
          <a:custGeom>
            <a:avLst/>
            <a:gdLst>
              <a:gd name="connsiteX0" fmla="*/ 0 w 10397613"/>
              <a:gd name="connsiteY0" fmla="*/ 0 h 6843252"/>
              <a:gd name="connsiteX1" fmla="*/ 0 w 10397613"/>
              <a:gd name="connsiteY1" fmla="*/ 6843252 h 6843252"/>
              <a:gd name="connsiteX2" fmla="*/ 9261987 w 10397613"/>
              <a:gd name="connsiteY2" fmla="*/ 6843252 h 6843252"/>
              <a:gd name="connsiteX3" fmla="*/ 10176387 w 10397613"/>
              <a:gd name="connsiteY3" fmla="*/ 4837471 h 6843252"/>
              <a:gd name="connsiteX4" fmla="*/ 10397613 w 10397613"/>
              <a:gd name="connsiteY4" fmla="*/ 3274142 h 6843252"/>
              <a:gd name="connsiteX5" fmla="*/ 9851923 w 10397613"/>
              <a:gd name="connsiteY5" fmla="*/ 14748 h 6843252"/>
              <a:gd name="connsiteX6" fmla="*/ 0 w 10397613"/>
              <a:gd name="connsiteY6" fmla="*/ 0 h 6843252"/>
              <a:gd name="connsiteX0" fmla="*/ 0 w 10397613"/>
              <a:gd name="connsiteY0" fmla="*/ 3073 h 6846325"/>
              <a:gd name="connsiteX1" fmla="*/ 0 w 10397613"/>
              <a:gd name="connsiteY1" fmla="*/ 6846325 h 6846325"/>
              <a:gd name="connsiteX2" fmla="*/ 9261987 w 10397613"/>
              <a:gd name="connsiteY2" fmla="*/ 6846325 h 6846325"/>
              <a:gd name="connsiteX3" fmla="*/ 10176387 w 10397613"/>
              <a:gd name="connsiteY3" fmla="*/ 4840544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397613"/>
              <a:gd name="connsiteY0" fmla="*/ 3073 h 6846325"/>
              <a:gd name="connsiteX1" fmla="*/ 0 w 10397613"/>
              <a:gd name="connsiteY1" fmla="*/ 6846325 h 6846325"/>
              <a:gd name="connsiteX2" fmla="*/ 9261987 w 10397613"/>
              <a:gd name="connsiteY2" fmla="*/ 6846325 h 6846325"/>
              <a:gd name="connsiteX3" fmla="*/ 10191755 w 10397613"/>
              <a:gd name="connsiteY3" fmla="*/ 4813708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424507"/>
              <a:gd name="connsiteY0" fmla="*/ 3073 h 6846325"/>
              <a:gd name="connsiteX1" fmla="*/ 0 w 10424507"/>
              <a:gd name="connsiteY1" fmla="*/ 6846325 h 6846325"/>
              <a:gd name="connsiteX2" fmla="*/ 9261987 w 10424507"/>
              <a:gd name="connsiteY2" fmla="*/ 6846325 h 6846325"/>
              <a:gd name="connsiteX3" fmla="*/ 10191755 w 10424507"/>
              <a:gd name="connsiteY3" fmla="*/ 4813708 h 6846325"/>
              <a:gd name="connsiteX4" fmla="*/ 10424507 w 10424507"/>
              <a:gd name="connsiteY4" fmla="*/ 3284883 h 6846325"/>
              <a:gd name="connsiteX5" fmla="*/ 9869783 w 10424507"/>
              <a:gd name="connsiteY5" fmla="*/ 0 h 6846325"/>
              <a:gd name="connsiteX6" fmla="*/ 0 w 10424507"/>
              <a:gd name="connsiteY6" fmla="*/ 3073 h 6846325"/>
              <a:gd name="connsiteX0" fmla="*/ 0 w 10424507"/>
              <a:gd name="connsiteY0" fmla="*/ 0 h 6843252"/>
              <a:gd name="connsiteX1" fmla="*/ 0 w 10424507"/>
              <a:gd name="connsiteY1" fmla="*/ 6843252 h 6843252"/>
              <a:gd name="connsiteX2" fmla="*/ 9261987 w 10424507"/>
              <a:gd name="connsiteY2" fmla="*/ 6843252 h 6843252"/>
              <a:gd name="connsiteX3" fmla="*/ 10191755 w 10424507"/>
              <a:gd name="connsiteY3" fmla="*/ 4810635 h 6843252"/>
              <a:gd name="connsiteX4" fmla="*/ 10424507 w 10424507"/>
              <a:gd name="connsiteY4" fmla="*/ 3281810 h 6843252"/>
              <a:gd name="connsiteX5" fmla="*/ 9888993 w 10424507"/>
              <a:gd name="connsiteY5" fmla="*/ 761 h 6843252"/>
              <a:gd name="connsiteX6" fmla="*/ 0 w 10424507"/>
              <a:gd name="connsiteY6" fmla="*/ 0 h 6843252"/>
              <a:gd name="connsiteX0" fmla="*/ 0 w 10424507"/>
              <a:gd name="connsiteY0" fmla="*/ 0 h 6850919"/>
              <a:gd name="connsiteX1" fmla="*/ 0 w 10424507"/>
              <a:gd name="connsiteY1" fmla="*/ 6843252 h 6850919"/>
              <a:gd name="connsiteX2" fmla="*/ 9254303 w 10424507"/>
              <a:gd name="connsiteY2" fmla="*/ 6850919 h 6850919"/>
              <a:gd name="connsiteX3" fmla="*/ 10191755 w 10424507"/>
              <a:gd name="connsiteY3" fmla="*/ 4810635 h 6850919"/>
              <a:gd name="connsiteX4" fmla="*/ 10424507 w 10424507"/>
              <a:gd name="connsiteY4" fmla="*/ 3281810 h 6850919"/>
              <a:gd name="connsiteX5" fmla="*/ 9888993 w 10424507"/>
              <a:gd name="connsiteY5" fmla="*/ 761 h 6850919"/>
              <a:gd name="connsiteX6" fmla="*/ 0 w 10424507"/>
              <a:gd name="connsiteY6" fmla="*/ 0 h 6850919"/>
              <a:gd name="connsiteX0" fmla="*/ 0 w 10458098"/>
              <a:gd name="connsiteY0" fmla="*/ 0 h 6850919"/>
              <a:gd name="connsiteX1" fmla="*/ 0 w 10458098"/>
              <a:gd name="connsiteY1" fmla="*/ 6843252 h 6850919"/>
              <a:gd name="connsiteX2" fmla="*/ 9254303 w 10458098"/>
              <a:gd name="connsiteY2" fmla="*/ 6850919 h 6850919"/>
              <a:gd name="connsiteX3" fmla="*/ 10191755 w 10458098"/>
              <a:gd name="connsiteY3" fmla="*/ 4810635 h 6850919"/>
              <a:gd name="connsiteX4" fmla="*/ 10458098 w 10458098"/>
              <a:gd name="connsiteY4" fmla="*/ 3281810 h 6850919"/>
              <a:gd name="connsiteX5" fmla="*/ 9888993 w 10458098"/>
              <a:gd name="connsiteY5" fmla="*/ 761 h 6850919"/>
              <a:gd name="connsiteX6" fmla="*/ 0 w 10458098"/>
              <a:gd name="connsiteY6" fmla="*/ 0 h 6850919"/>
              <a:gd name="connsiteX0" fmla="*/ 0 w 10458098"/>
              <a:gd name="connsiteY0" fmla="*/ 27458 h 6878377"/>
              <a:gd name="connsiteX1" fmla="*/ 0 w 10458098"/>
              <a:gd name="connsiteY1" fmla="*/ 6870710 h 6878377"/>
              <a:gd name="connsiteX2" fmla="*/ 9254303 w 10458098"/>
              <a:gd name="connsiteY2" fmla="*/ 6878377 h 6878377"/>
              <a:gd name="connsiteX3" fmla="*/ 10191755 w 10458098"/>
              <a:gd name="connsiteY3" fmla="*/ 4838093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78377"/>
              <a:gd name="connsiteX1" fmla="*/ 0 w 10458098"/>
              <a:gd name="connsiteY1" fmla="*/ 6870710 h 6878377"/>
              <a:gd name="connsiteX2" fmla="*/ 9254303 w 10458098"/>
              <a:gd name="connsiteY2" fmla="*/ 6878377 h 6878377"/>
              <a:gd name="connsiteX3" fmla="*/ 10334518 w 10458098"/>
              <a:gd name="connsiteY3" fmla="*/ 4828687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97190"/>
              <a:gd name="connsiteX1" fmla="*/ 0 w 10458098"/>
              <a:gd name="connsiteY1" fmla="*/ 6870710 h 6897190"/>
              <a:gd name="connsiteX2" fmla="*/ 9816958 w 10458098"/>
              <a:gd name="connsiteY2" fmla="*/ 6897190 h 6897190"/>
              <a:gd name="connsiteX3" fmla="*/ 10334518 w 10458098"/>
              <a:gd name="connsiteY3" fmla="*/ 4828687 h 6897190"/>
              <a:gd name="connsiteX4" fmla="*/ 10458098 w 10458098"/>
              <a:gd name="connsiteY4" fmla="*/ 3309268 h 6897190"/>
              <a:gd name="connsiteX5" fmla="*/ 10157723 w 10458098"/>
              <a:gd name="connsiteY5" fmla="*/ 0 h 6897190"/>
              <a:gd name="connsiteX6" fmla="*/ 0 w 10458098"/>
              <a:gd name="connsiteY6" fmla="*/ 27458 h 6897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458098" h="6897190">
                <a:moveTo>
                  <a:pt x="0" y="27458"/>
                </a:moveTo>
                <a:lnTo>
                  <a:pt x="0" y="6870710"/>
                </a:lnTo>
                <a:lnTo>
                  <a:pt x="9816958" y="6897190"/>
                </a:lnTo>
                <a:lnTo>
                  <a:pt x="10334518" y="4828687"/>
                </a:lnTo>
                <a:lnTo>
                  <a:pt x="10458098" y="3309268"/>
                </a:lnTo>
                <a:lnTo>
                  <a:pt x="10157723" y="0"/>
                </a:lnTo>
                <a:lnTo>
                  <a:pt x="0" y="27458"/>
                </a:lnTo>
                <a:close/>
              </a:path>
            </a:pathLst>
          </a:custGeom>
          <a:solidFill>
            <a:schemeClr val="bg2">
              <a:alpha val="6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a:t>
            </a:r>
          </a:p>
        </p:txBody>
      </p:sp>
      <p:sp>
        <p:nvSpPr>
          <p:cNvPr id="3" name="Content Placeholder 2"/>
          <p:cNvSpPr>
            <a:spLocks noGrp="1"/>
          </p:cNvSpPr>
          <p:nvPr>
            <p:ph idx="1" hasCustomPrompt="1"/>
          </p:nvPr>
        </p:nvSpPr>
        <p:spPr>
          <a:xfrm>
            <a:off x="965962" y="1677438"/>
            <a:ext cx="3435982" cy="4750597"/>
          </a:xfrm>
          <a:noFill/>
        </p:spPr>
        <p:txBody>
          <a:bodyPr lIns="108000" tIns="0" rIns="108000" bIns="108000"/>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19" name="Picture 18">
            <a:extLst>
              <a:ext uri="{FF2B5EF4-FFF2-40B4-BE49-F238E27FC236}">
                <a16:creationId xmlns:a16="http://schemas.microsoft.com/office/drawing/2014/main" id="{C237C565-9B0E-BA4B-8432-7A1D228683B5}"/>
              </a:ext>
            </a:extLst>
          </p:cNvPr>
          <p:cNvPicPr>
            <a:picLocks noChangeAspect="1"/>
          </p:cNvPicPr>
          <p:nvPr userDrawn="1"/>
        </p:nvPicPr>
        <p:blipFill>
          <a:blip r:embed="rId2"/>
          <a:srcRect/>
          <a:stretch/>
        </p:blipFill>
        <p:spPr>
          <a:xfrm>
            <a:off x="232493" y="6089030"/>
            <a:ext cx="640000" cy="640000"/>
          </a:xfrm>
          <a:prstGeom prst="rect">
            <a:avLst/>
          </a:prstGeom>
        </p:spPr>
      </p:pic>
      <p:grpSp>
        <p:nvGrpSpPr>
          <p:cNvPr id="17" name="Group 16">
            <a:extLst>
              <a:ext uri="{FF2B5EF4-FFF2-40B4-BE49-F238E27FC236}">
                <a16:creationId xmlns:a16="http://schemas.microsoft.com/office/drawing/2014/main" id="{D0BF56BC-F95F-D643-B9CF-C68D9CC96315}"/>
              </a:ext>
            </a:extLst>
          </p:cNvPr>
          <p:cNvGrpSpPr/>
          <p:nvPr userDrawn="1"/>
        </p:nvGrpSpPr>
        <p:grpSpPr>
          <a:xfrm>
            <a:off x="1" y="307308"/>
            <a:ext cx="11738411" cy="711332"/>
            <a:chOff x="1" y="307308"/>
            <a:chExt cx="11738411" cy="711332"/>
          </a:xfrm>
        </p:grpSpPr>
        <p:sp>
          <p:nvSpPr>
            <p:cNvPr id="25" name="Pentagon 6">
              <a:extLst>
                <a:ext uri="{FF2B5EF4-FFF2-40B4-BE49-F238E27FC236}">
                  <a16:creationId xmlns:a16="http://schemas.microsoft.com/office/drawing/2014/main" id="{DF2B942D-BD42-AC48-BE8E-0E70AE12B123}"/>
                </a:ext>
              </a:extLst>
            </p:cNvPr>
            <p:cNvSpPr/>
            <p:nvPr userDrawn="1"/>
          </p:nvSpPr>
          <p:spPr>
            <a:xfrm>
              <a:off x="872492" y="307308"/>
              <a:ext cx="10865920" cy="711332"/>
            </a:xfrm>
            <a:custGeom>
              <a:avLst/>
              <a:gdLst>
                <a:gd name="connsiteX0" fmla="*/ 0 w 9707168"/>
                <a:gd name="connsiteY0" fmla="*/ 0 h 902525"/>
                <a:gd name="connsiteX1" fmla="*/ 9255906 w 9707168"/>
                <a:gd name="connsiteY1" fmla="*/ 0 h 902525"/>
                <a:gd name="connsiteX2" fmla="*/ 9707168 w 9707168"/>
                <a:gd name="connsiteY2" fmla="*/ 451263 h 902525"/>
                <a:gd name="connsiteX3" fmla="*/ 9255906 w 9707168"/>
                <a:gd name="connsiteY3" fmla="*/ 902525 h 902525"/>
                <a:gd name="connsiteX4" fmla="*/ 0 w 9707168"/>
                <a:gd name="connsiteY4" fmla="*/ 902525 h 902525"/>
                <a:gd name="connsiteX5" fmla="*/ 0 w 9707168"/>
                <a:gd name="connsiteY5" fmla="*/ 0 h 902525"/>
                <a:gd name="connsiteX0" fmla="*/ 0 w 9255906"/>
                <a:gd name="connsiteY0" fmla="*/ 0 h 902525"/>
                <a:gd name="connsiteX1" fmla="*/ 9255906 w 9255906"/>
                <a:gd name="connsiteY1" fmla="*/ 0 h 902525"/>
                <a:gd name="connsiteX2" fmla="*/ 9255906 w 9255906"/>
                <a:gd name="connsiteY2" fmla="*/ 902525 h 902525"/>
                <a:gd name="connsiteX3" fmla="*/ 0 w 9255906"/>
                <a:gd name="connsiteY3" fmla="*/ 902525 h 902525"/>
                <a:gd name="connsiteX4" fmla="*/ 0 w 9255906"/>
                <a:gd name="connsiteY4" fmla="*/ 0 h 902525"/>
                <a:gd name="connsiteX0" fmla="*/ 0 w 9255906"/>
                <a:gd name="connsiteY0" fmla="*/ 0 h 918291"/>
                <a:gd name="connsiteX1" fmla="*/ 9255906 w 9255906"/>
                <a:gd name="connsiteY1" fmla="*/ 0 h 918291"/>
                <a:gd name="connsiteX2" fmla="*/ 8987892 w 9255906"/>
                <a:gd name="connsiteY2" fmla="*/ 918291 h 918291"/>
                <a:gd name="connsiteX3" fmla="*/ 0 w 9255906"/>
                <a:gd name="connsiteY3" fmla="*/ 902525 h 918291"/>
                <a:gd name="connsiteX4" fmla="*/ 0 w 9255906"/>
                <a:gd name="connsiteY4" fmla="*/ 0 h 9182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55906" h="918291">
                  <a:moveTo>
                    <a:pt x="0" y="0"/>
                  </a:moveTo>
                  <a:lnTo>
                    <a:pt x="9255906" y="0"/>
                  </a:lnTo>
                  <a:lnTo>
                    <a:pt x="8987892" y="918291"/>
                  </a:lnTo>
                  <a:lnTo>
                    <a:pt x="0" y="902525"/>
                  </a:lnTo>
                  <a:lnTo>
                    <a:pt x="0" y="0"/>
                  </a:lnTo>
                  <a:close/>
                </a:path>
              </a:pathLst>
            </a:custGeom>
            <a:solidFill>
              <a:schemeClr val="accent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26" name="Pentagon 25">
              <a:extLst>
                <a:ext uri="{FF2B5EF4-FFF2-40B4-BE49-F238E27FC236}">
                  <a16:creationId xmlns:a16="http://schemas.microsoft.com/office/drawing/2014/main" id="{791496B0-28DB-D44B-B05B-6CE09691563F}"/>
                </a:ext>
              </a:extLst>
            </p:cNvPr>
            <p:cNvSpPr/>
            <p:nvPr userDrawn="1"/>
          </p:nvSpPr>
          <p:spPr>
            <a:xfrm>
              <a:off x="1" y="307308"/>
              <a:ext cx="872490" cy="699118"/>
            </a:xfrm>
            <a:prstGeom prst="homePlate">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itle 1">
              <a:extLst>
                <a:ext uri="{FF2B5EF4-FFF2-40B4-BE49-F238E27FC236}">
                  <a16:creationId xmlns:a16="http://schemas.microsoft.com/office/drawing/2014/main" id="{270DD907-7CDF-4943-9E8F-6FB4C6FD15A7}"/>
                </a:ext>
              </a:extLst>
            </p:cNvPr>
            <p:cNvSpPr txBox="1">
              <a:spLocks/>
            </p:cNvSpPr>
            <p:nvPr userDrawn="1"/>
          </p:nvSpPr>
          <p:spPr>
            <a:xfrm>
              <a:off x="981951" y="307308"/>
              <a:ext cx="9794906" cy="699118"/>
            </a:xfrm>
            <a:prstGeom prst="rect">
              <a:avLst/>
            </a:prstGeom>
          </p:spPr>
          <p:txBody>
            <a:bodyPr vert="horz" lIns="108000" tIns="45720" rIns="91440" bIns="45720" rtlCol="0" anchor="ctr" anchorCtr="0">
              <a:noAutofit/>
            </a:bodyPr>
            <a:lstStyle>
              <a:lvl1pPr algn="l" defTabSz="457200" rtl="0" eaLnBrk="1" latinLnBrk="0" hangingPunct="1">
                <a:spcBef>
                  <a:spcPct val="0"/>
                </a:spcBef>
                <a:buNone/>
                <a:defRPr sz="3600" kern="1200">
                  <a:solidFill>
                    <a:schemeClr val="accent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sz="3200" b="1" i="0" u="none" strike="noStrike" kern="1200" dirty="0">
                  <a:solidFill>
                    <a:schemeClr val="tx1"/>
                  </a:solidFill>
                  <a:effectLst/>
                  <a:latin typeface="+mj-lt"/>
                  <a:ea typeface="+mj-ea"/>
                  <a:cs typeface="+mj-cs"/>
                </a:rPr>
                <a:t>Hospital Transformation Programme</a:t>
              </a:r>
            </a:p>
          </p:txBody>
        </p:sp>
        <p:pic>
          <p:nvPicPr>
            <p:cNvPr id="28" name="Picture 27" descr="A picture containing text, clipart&#10;&#10;Description automatically generated">
              <a:extLst>
                <a:ext uri="{FF2B5EF4-FFF2-40B4-BE49-F238E27FC236}">
                  <a16:creationId xmlns:a16="http://schemas.microsoft.com/office/drawing/2014/main" id="{83E718DA-B708-7F41-AE17-B6F91CDDBD58}"/>
                </a:ext>
              </a:extLst>
            </p:cNvPr>
            <p:cNvPicPr>
              <a:picLocks noChangeAspect="1"/>
            </p:cNvPicPr>
            <p:nvPr userDrawn="1"/>
          </p:nvPicPr>
          <p:blipFill>
            <a:blip r:embed="rId3"/>
            <a:stretch>
              <a:fillRect/>
            </a:stretch>
          </p:blipFill>
          <p:spPr>
            <a:xfrm>
              <a:off x="228199" y="405889"/>
              <a:ext cx="416096" cy="501957"/>
            </a:xfrm>
            <a:prstGeom prst="rect">
              <a:avLst/>
            </a:prstGeom>
          </p:spPr>
        </p:pic>
      </p:grpSp>
      <p:sp>
        <p:nvSpPr>
          <p:cNvPr id="31" name="Rectangle 30">
            <a:extLst>
              <a:ext uri="{FF2B5EF4-FFF2-40B4-BE49-F238E27FC236}">
                <a16:creationId xmlns:a16="http://schemas.microsoft.com/office/drawing/2014/main" id="{7DBA3D29-256A-2B49-AC6D-4021635EB38F}"/>
              </a:ext>
            </a:extLst>
          </p:cNvPr>
          <p:cNvSpPr/>
          <p:nvPr userDrawn="1"/>
        </p:nvSpPr>
        <p:spPr>
          <a:xfrm>
            <a:off x="8406971" y="1223637"/>
            <a:ext cx="3420000" cy="521298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2" name="Rectangle 31">
            <a:extLst>
              <a:ext uri="{FF2B5EF4-FFF2-40B4-BE49-F238E27FC236}">
                <a16:creationId xmlns:a16="http://schemas.microsoft.com/office/drawing/2014/main" id="{C6EC1939-3467-7D44-A414-DD37A6F4A3D6}"/>
              </a:ext>
            </a:extLst>
          </p:cNvPr>
          <p:cNvSpPr/>
          <p:nvPr userDrawn="1"/>
        </p:nvSpPr>
        <p:spPr>
          <a:xfrm>
            <a:off x="4694457" y="1217524"/>
            <a:ext cx="3420000" cy="52113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3" name="Content Placeholder 13">
            <a:extLst>
              <a:ext uri="{FF2B5EF4-FFF2-40B4-BE49-F238E27FC236}">
                <a16:creationId xmlns:a16="http://schemas.microsoft.com/office/drawing/2014/main" id="{7B6D570D-C128-3845-944B-3FB894C4DA63}"/>
              </a:ext>
            </a:extLst>
          </p:cNvPr>
          <p:cNvSpPr>
            <a:spLocks noGrp="1"/>
          </p:cNvSpPr>
          <p:nvPr>
            <p:ph sz="quarter" idx="10"/>
          </p:nvPr>
        </p:nvSpPr>
        <p:spPr>
          <a:xfrm>
            <a:off x="4694458" y="1683550"/>
            <a:ext cx="3420000" cy="4745306"/>
          </a:xfrm>
          <a:solidFill>
            <a:schemeClr val="bg1"/>
          </a:solidFill>
        </p:spPr>
        <p:txBody>
          <a:bodyPr lIns="108000" tIns="0" rIns="108000" bIns="108000"/>
          <a:lstStyle>
            <a:lvl1pPr marL="0" indent="0">
              <a:buNone/>
              <a:defRPr b="1">
                <a:solidFill>
                  <a:schemeClr val="bg2">
                    <a:lumMod val="25000"/>
                  </a:schemeClr>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GB"/>
              <a:t>Click to edit Master text styles</a:t>
            </a:r>
          </a:p>
        </p:txBody>
      </p:sp>
      <p:sp>
        <p:nvSpPr>
          <p:cNvPr id="34" name="Content Placeholder 13">
            <a:extLst>
              <a:ext uri="{FF2B5EF4-FFF2-40B4-BE49-F238E27FC236}">
                <a16:creationId xmlns:a16="http://schemas.microsoft.com/office/drawing/2014/main" id="{964A5997-D61E-E244-8FE8-D5F38965CD82}"/>
              </a:ext>
            </a:extLst>
          </p:cNvPr>
          <p:cNvSpPr>
            <a:spLocks noGrp="1"/>
          </p:cNvSpPr>
          <p:nvPr>
            <p:ph sz="quarter" idx="11"/>
          </p:nvPr>
        </p:nvSpPr>
        <p:spPr>
          <a:xfrm>
            <a:off x="8406971" y="1677438"/>
            <a:ext cx="3420000" cy="4759180"/>
          </a:xfrm>
          <a:noFill/>
        </p:spPr>
        <p:txBody>
          <a:bodyPr lIns="108000" tIns="0" rIns="108000" bIns="108000"/>
          <a:lstStyle>
            <a:lvl1pPr marL="0" indent="0">
              <a:buNone/>
              <a:defRPr b="1">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GB"/>
              <a:t>Click to edit Master text styles</a:t>
            </a:r>
          </a:p>
        </p:txBody>
      </p:sp>
      <p:sp>
        <p:nvSpPr>
          <p:cNvPr id="21" name="TextBox 20">
            <a:extLst>
              <a:ext uri="{FF2B5EF4-FFF2-40B4-BE49-F238E27FC236}">
                <a16:creationId xmlns:a16="http://schemas.microsoft.com/office/drawing/2014/main" id="{9EEEA4CF-4F8D-4F08-893E-0C11FCA1611E}"/>
              </a:ext>
            </a:extLst>
          </p:cNvPr>
          <p:cNvSpPr txBox="1"/>
          <p:nvPr userDrawn="1"/>
        </p:nvSpPr>
        <p:spPr>
          <a:xfrm>
            <a:off x="981943" y="1192194"/>
            <a:ext cx="3420000" cy="400110"/>
          </a:xfrm>
          <a:prstGeom prst="rect">
            <a:avLst/>
          </a:prstGeom>
          <a:noFill/>
        </p:spPr>
        <p:txBody>
          <a:bodyPr wrap="square" rtlCol="0">
            <a:spAutoFit/>
          </a:bodyPr>
          <a:lstStyle/>
          <a:p>
            <a:r>
              <a:rPr lang="en-GB" sz="2000" b="1" dirty="0">
                <a:latin typeface="Calibri" panose="020F0502020204030204" pitchFamily="34" charset="0"/>
                <a:cs typeface="Calibri" panose="020F0502020204030204" pitchFamily="34" charset="0"/>
              </a:rPr>
              <a:t>Overview</a:t>
            </a:r>
          </a:p>
        </p:txBody>
      </p:sp>
      <p:sp>
        <p:nvSpPr>
          <p:cNvPr id="22" name="TextBox 21">
            <a:extLst>
              <a:ext uri="{FF2B5EF4-FFF2-40B4-BE49-F238E27FC236}">
                <a16:creationId xmlns:a16="http://schemas.microsoft.com/office/drawing/2014/main" id="{6954F78D-C465-4A38-AA53-FF5CA925357E}"/>
              </a:ext>
            </a:extLst>
          </p:cNvPr>
          <p:cNvSpPr txBox="1"/>
          <p:nvPr userDrawn="1"/>
        </p:nvSpPr>
        <p:spPr>
          <a:xfrm>
            <a:off x="4694457" y="1217524"/>
            <a:ext cx="3420000" cy="400110"/>
          </a:xfrm>
          <a:prstGeom prst="rect">
            <a:avLst/>
          </a:prstGeom>
          <a:noFill/>
        </p:spPr>
        <p:txBody>
          <a:bodyPr wrap="square" rtlCol="0">
            <a:spAutoFit/>
          </a:bodyPr>
          <a:lstStyle/>
          <a:p>
            <a:r>
              <a:rPr lang="en-GB" sz="2000" b="1" dirty="0">
                <a:latin typeface="Calibri" panose="020F0502020204030204" pitchFamily="34" charset="0"/>
                <a:cs typeface="Calibri" panose="020F0502020204030204" pitchFamily="34" charset="0"/>
              </a:rPr>
              <a:t>Key Data</a:t>
            </a:r>
          </a:p>
        </p:txBody>
      </p:sp>
      <p:sp>
        <p:nvSpPr>
          <p:cNvPr id="23" name="TextBox 22">
            <a:extLst>
              <a:ext uri="{FF2B5EF4-FFF2-40B4-BE49-F238E27FC236}">
                <a16:creationId xmlns:a16="http://schemas.microsoft.com/office/drawing/2014/main" id="{B5CA2157-E44B-4C65-A9B5-DEF5C219C55C}"/>
              </a:ext>
            </a:extLst>
          </p:cNvPr>
          <p:cNvSpPr txBox="1"/>
          <p:nvPr userDrawn="1"/>
        </p:nvSpPr>
        <p:spPr>
          <a:xfrm>
            <a:off x="8406971" y="1217524"/>
            <a:ext cx="3420000" cy="400110"/>
          </a:xfrm>
          <a:prstGeom prst="rect">
            <a:avLst/>
          </a:prstGeom>
          <a:noFill/>
        </p:spPr>
        <p:txBody>
          <a:bodyPr wrap="square" rtlCol="0">
            <a:spAutoFit/>
          </a:bodyPr>
          <a:lstStyle/>
          <a:p>
            <a:r>
              <a:rPr lang="en-GB" sz="2000" b="1" dirty="0">
                <a:solidFill>
                  <a:schemeClr val="bg1"/>
                </a:solidFill>
                <a:latin typeface="Calibri" panose="020F0502020204030204" pitchFamily="34" charset="0"/>
                <a:cs typeface="Calibri" panose="020F0502020204030204" pitchFamily="34" charset="0"/>
              </a:rPr>
              <a:t>Next Steps</a:t>
            </a:r>
          </a:p>
        </p:txBody>
      </p:sp>
    </p:spTree>
    <p:extLst>
      <p:ext uri="{BB962C8B-B14F-4D97-AF65-F5344CB8AC3E}">
        <p14:creationId xmlns:p14="http://schemas.microsoft.com/office/powerpoint/2010/main" val="2660187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3_Title and Content">
    <p:spTree>
      <p:nvGrpSpPr>
        <p:cNvPr id="1" name=""/>
        <p:cNvGrpSpPr/>
        <p:nvPr/>
      </p:nvGrpSpPr>
      <p:grpSpPr>
        <a:xfrm>
          <a:off x="0" y="0"/>
          <a:ext cx="0" cy="0"/>
          <a:chOff x="0" y="0"/>
          <a:chExt cx="0" cy="0"/>
        </a:xfrm>
      </p:grpSpPr>
      <p:sp>
        <p:nvSpPr>
          <p:cNvPr id="13" name="Freeform 12">
            <a:extLst>
              <a:ext uri="{FF2B5EF4-FFF2-40B4-BE49-F238E27FC236}">
                <a16:creationId xmlns:a16="http://schemas.microsoft.com/office/drawing/2014/main" id="{3795170A-7BF4-334C-832D-D752007156A4}"/>
              </a:ext>
            </a:extLst>
          </p:cNvPr>
          <p:cNvSpPr/>
          <p:nvPr userDrawn="1"/>
        </p:nvSpPr>
        <p:spPr>
          <a:xfrm rot="10800000">
            <a:off x="452486" y="-22696"/>
            <a:ext cx="11739512" cy="6912055"/>
          </a:xfrm>
          <a:custGeom>
            <a:avLst/>
            <a:gdLst>
              <a:gd name="connsiteX0" fmla="*/ 0 w 10397613"/>
              <a:gd name="connsiteY0" fmla="*/ 0 h 6843252"/>
              <a:gd name="connsiteX1" fmla="*/ 0 w 10397613"/>
              <a:gd name="connsiteY1" fmla="*/ 6843252 h 6843252"/>
              <a:gd name="connsiteX2" fmla="*/ 9261987 w 10397613"/>
              <a:gd name="connsiteY2" fmla="*/ 6843252 h 6843252"/>
              <a:gd name="connsiteX3" fmla="*/ 10176387 w 10397613"/>
              <a:gd name="connsiteY3" fmla="*/ 4837471 h 6843252"/>
              <a:gd name="connsiteX4" fmla="*/ 10397613 w 10397613"/>
              <a:gd name="connsiteY4" fmla="*/ 3274142 h 6843252"/>
              <a:gd name="connsiteX5" fmla="*/ 9851923 w 10397613"/>
              <a:gd name="connsiteY5" fmla="*/ 14748 h 6843252"/>
              <a:gd name="connsiteX6" fmla="*/ 0 w 10397613"/>
              <a:gd name="connsiteY6" fmla="*/ 0 h 6843252"/>
              <a:gd name="connsiteX0" fmla="*/ 0 w 10397613"/>
              <a:gd name="connsiteY0" fmla="*/ 3073 h 6846325"/>
              <a:gd name="connsiteX1" fmla="*/ 0 w 10397613"/>
              <a:gd name="connsiteY1" fmla="*/ 6846325 h 6846325"/>
              <a:gd name="connsiteX2" fmla="*/ 9261987 w 10397613"/>
              <a:gd name="connsiteY2" fmla="*/ 6846325 h 6846325"/>
              <a:gd name="connsiteX3" fmla="*/ 10176387 w 10397613"/>
              <a:gd name="connsiteY3" fmla="*/ 4840544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397613"/>
              <a:gd name="connsiteY0" fmla="*/ 3073 h 6846325"/>
              <a:gd name="connsiteX1" fmla="*/ 0 w 10397613"/>
              <a:gd name="connsiteY1" fmla="*/ 6846325 h 6846325"/>
              <a:gd name="connsiteX2" fmla="*/ 9261987 w 10397613"/>
              <a:gd name="connsiteY2" fmla="*/ 6846325 h 6846325"/>
              <a:gd name="connsiteX3" fmla="*/ 10191755 w 10397613"/>
              <a:gd name="connsiteY3" fmla="*/ 4813708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424507"/>
              <a:gd name="connsiteY0" fmla="*/ 3073 h 6846325"/>
              <a:gd name="connsiteX1" fmla="*/ 0 w 10424507"/>
              <a:gd name="connsiteY1" fmla="*/ 6846325 h 6846325"/>
              <a:gd name="connsiteX2" fmla="*/ 9261987 w 10424507"/>
              <a:gd name="connsiteY2" fmla="*/ 6846325 h 6846325"/>
              <a:gd name="connsiteX3" fmla="*/ 10191755 w 10424507"/>
              <a:gd name="connsiteY3" fmla="*/ 4813708 h 6846325"/>
              <a:gd name="connsiteX4" fmla="*/ 10424507 w 10424507"/>
              <a:gd name="connsiteY4" fmla="*/ 3284883 h 6846325"/>
              <a:gd name="connsiteX5" fmla="*/ 9869783 w 10424507"/>
              <a:gd name="connsiteY5" fmla="*/ 0 h 6846325"/>
              <a:gd name="connsiteX6" fmla="*/ 0 w 10424507"/>
              <a:gd name="connsiteY6" fmla="*/ 3073 h 6846325"/>
              <a:gd name="connsiteX0" fmla="*/ 0 w 10424507"/>
              <a:gd name="connsiteY0" fmla="*/ 0 h 6843252"/>
              <a:gd name="connsiteX1" fmla="*/ 0 w 10424507"/>
              <a:gd name="connsiteY1" fmla="*/ 6843252 h 6843252"/>
              <a:gd name="connsiteX2" fmla="*/ 9261987 w 10424507"/>
              <a:gd name="connsiteY2" fmla="*/ 6843252 h 6843252"/>
              <a:gd name="connsiteX3" fmla="*/ 10191755 w 10424507"/>
              <a:gd name="connsiteY3" fmla="*/ 4810635 h 6843252"/>
              <a:gd name="connsiteX4" fmla="*/ 10424507 w 10424507"/>
              <a:gd name="connsiteY4" fmla="*/ 3281810 h 6843252"/>
              <a:gd name="connsiteX5" fmla="*/ 9888993 w 10424507"/>
              <a:gd name="connsiteY5" fmla="*/ 761 h 6843252"/>
              <a:gd name="connsiteX6" fmla="*/ 0 w 10424507"/>
              <a:gd name="connsiteY6" fmla="*/ 0 h 6843252"/>
              <a:gd name="connsiteX0" fmla="*/ 0 w 10424507"/>
              <a:gd name="connsiteY0" fmla="*/ 0 h 6850919"/>
              <a:gd name="connsiteX1" fmla="*/ 0 w 10424507"/>
              <a:gd name="connsiteY1" fmla="*/ 6843252 h 6850919"/>
              <a:gd name="connsiteX2" fmla="*/ 9254303 w 10424507"/>
              <a:gd name="connsiteY2" fmla="*/ 6850919 h 6850919"/>
              <a:gd name="connsiteX3" fmla="*/ 10191755 w 10424507"/>
              <a:gd name="connsiteY3" fmla="*/ 4810635 h 6850919"/>
              <a:gd name="connsiteX4" fmla="*/ 10424507 w 10424507"/>
              <a:gd name="connsiteY4" fmla="*/ 3281810 h 6850919"/>
              <a:gd name="connsiteX5" fmla="*/ 9888993 w 10424507"/>
              <a:gd name="connsiteY5" fmla="*/ 761 h 6850919"/>
              <a:gd name="connsiteX6" fmla="*/ 0 w 10424507"/>
              <a:gd name="connsiteY6" fmla="*/ 0 h 6850919"/>
              <a:gd name="connsiteX0" fmla="*/ 0 w 10458098"/>
              <a:gd name="connsiteY0" fmla="*/ 0 h 6850919"/>
              <a:gd name="connsiteX1" fmla="*/ 0 w 10458098"/>
              <a:gd name="connsiteY1" fmla="*/ 6843252 h 6850919"/>
              <a:gd name="connsiteX2" fmla="*/ 9254303 w 10458098"/>
              <a:gd name="connsiteY2" fmla="*/ 6850919 h 6850919"/>
              <a:gd name="connsiteX3" fmla="*/ 10191755 w 10458098"/>
              <a:gd name="connsiteY3" fmla="*/ 4810635 h 6850919"/>
              <a:gd name="connsiteX4" fmla="*/ 10458098 w 10458098"/>
              <a:gd name="connsiteY4" fmla="*/ 3281810 h 6850919"/>
              <a:gd name="connsiteX5" fmla="*/ 9888993 w 10458098"/>
              <a:gd name="connsiteY5" fmla="*/ 761 h 6850919"/>
              <a:gd name="connsiteX6" fmla="*/ 0 w 10458098"/>
              <a:gd name="connsiteY6" fmla="*/ 0 h 6850919"/>
              <a:gd name="connsiteX0" fmla="*/ 0 w 10458098"/>
              <a:gd name="connsiteY0" fmla="*/ 27458 h 6878377"/>
              <a:gd name="connsiteX1" fmla="*/ 0 w 10458098"/>
              <a:gd name="connsiteY1" fmla="*/ 6870710 h 6878377"/>
              <a:gd name="connsiteX2" fmla="*/ 9254303 w 10458098"/>
              <a:gd name="connsiteY2" fmla="*/ 6878377 h 6878377"/>
              <a:gd name="connsiteX3" fmla="*/ 10191755 w 10458098"/>
              <a:gd name="connsiteY3" fmla="*/ 4838093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78377"/>
              <a:gd name="connsiteX1" fmla="*/ 0 w 10458098"/>
              <a:gd name="connsiteY1" fmla="*/ 6870710 h 6878377"/>
              <a:gd name="connsiteX2" fmla="*/ 9254303 w 10458098"/>
              <a:gd name="connsiteY2" fmla="*/ 6878377 h 6878377"/>
              <a:gd name="connsiteX3" fmla="*/ 10334518 w 10458098"/>
              <a:gd name="connsiteY3" fmla="*/ 4828687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97190"/>
              <a:gd name="connsiteX1" fmla="*/ 0 w 10458098"/>
              <a:gd name="connsiteY1" fmla="*/ 6870710 h 6897190"/>
              <a:gd name="connsiteX2" fmla="*/ 9816958 w 10458098"/>
              <a:gd name="connsiteY2" fmla="*/ 6897190 h 6897190"/>
              <a:gd name="connsiteX3" fmla="*/ 10334518 w 10458098"/>
              <a:gd name="connsiteY3" fmla="*/ 4828687 h 6897190"/>
              <a:gd name="connsiteX4" fmla="*/ 10458098 w 10458098"/>
              <a:gd name="connsiteY4" fmla="*/ 3309268 h 6897190"/>
              <a:gd name="connsiteX5" fmla="*/ 10157723 w 10458098"/>
              <a:gd name="connsiteY5" fmla="*/ 0 h 6897190"/>
              <a:gd name="connsiteX6" fmla="*/ 0 w 10458098"/>
              <a:gd name="connsiteY6" fmla="*/ 27458 h 6897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458098" h="6897190">
                <a:moveTo>
                  <a:pt x="0" y="27458"/>
                </a:moveTo>
                <a:lnTo>
                  <a:pt x="0" y="6870710"/>
                </a:lnTo>
                <a:lnTo>
                  <a:pt x="9816958" y="6897190"/>
                </a:lnTo>
                <a:lnTo>
                  <a:pt x="10334518" y="4828687"/>
                </a:lnTo>
                <a:lnTo>
                  <a:pt x="10458098" y="3309268"/>
                </a:lnTo>
                <a:lnTo>
                  <a:pt x="10157723" y="0"/>
                </a:lnTo>
                <a:lnTo>
                  <a:pt x="0" y="27458"/>
                </a:lnTo>
                <a:close/>
              </a:path>
            </a:pathLst>
          </a:custGeom>
          <a:solidFill>
            <a:schemeClr val="bg2">
              <a:alpha val="6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a:t>
            </a:r>
          </a:p>
        </p:txBody>
      </p:sp>
      <p:sp>
        <p:nvSpPr>
          <p:cNvPr id="3" name="Content Placeholder 2"/>
          <p:cNvSpPr>
            <a:spLocks noGrp="1"/>
          </p:cNvSpPr>
          <p:nvPr>
            <p:ph idx="1" hasCustomPrompt="1"/>
          </p:nvPr>
        </p:nvSpPr>
        <p:spPr>
          <a:xfrm>
            <a:off x="981952" y="1223320"/>
            <a:ext cx="10793532" cy="5206803"/>
          </a:xfrm>
        </p:spPr>
        <p:txBody>
          <a:bodyPr lIns="108000" tIns="108000" bIns="108000"/>
          <a:lstStyle>
            <a:lvl1pPr>
              <a:buClr>
                <a:schemeClr val="accent2"/>
              </a:buClr>
              <a:defRPr/>
            </a:lvl1pPr>
            <a:lvl2pPr>
              <a:buClr>
                <a:schemeClr val="accent2"/>
              </a:buClr>
              <a:defRPr/>
            </a:lvl2pPr>
            <a:lvl3pPr>
              <a:buClr>
                <a:schemeClr val="accent2"/>
              </a:buClr>
              <a:defRPr/>
            </a:lvl3pPr>
            <a:lvl4pPr>
              <a:buClr>
                <a:schemeClr val="accent2"/>
              </a:buClr>
              <a:defRPr/>
            </a:lvl4pPr>
            <a:lvl5pPr>
              <a:buClr>
                <a:schemeClr val="accent2"/>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2" name="Group 1">
            <a:extLst>
              <a:ext uri="{FF2B5EF4-FFF2-40B4-BE49-F238E27FC236}">
                <a16:creationId xmlns:a16="http://schemas.microsoft.com/office/drawing/2014/main" id="{C32F3824-060F-694C-9C13-65F8F6B4EE8A}"/>
              </a:ext>
            </a:extLst>
          </p:cNvPr>
          <p:cNvGrpSpPr/>
          <p:nvPr userDrawn="1"/>
        </p:nvGrpSpPr>
        <p:grpSpPr>
          <a:xfrm>
            <a:off x="1" y="307309"/>
            <a:ext cx="11720518" cy="713128"/>
            <a:chOff x="1" y="307309"/>
            <a:chExt cx="11720518" cy="713128"/>
          </a:xfrm>
        </p:grpSpPr>
        <p:sp>
          <p:nvSpPr>
            <p:cNvPr id="11" name="Pentagon 6">
              <a:extLst>
                <a:ext uri="{FF2B5EF4-FFF2-40B4-BE49-F238E27FC236}">
                  <a16:creationId xmlns:a16="http://schemas.microsoft.com/office/drawing/2014/main" id="{591810DF-D1B4-6E45-B127-C37CD5CBEB53}"/>
                </a:ext>
              </a:extLst>
            </p:cNvPr>
            <p:cNvSpPr/>
            <p:nvPr userDrawn="1"/>
          </p:nvSpPr>
          <p:spPr>
            <a:xfrm>
              <a:off x="854599" y="307309"/>
              <a:ext cx="10865920" cy="713128"/>
            </a:xfrm>
            <a:custGeom>
              <a:avLst/>
              <a:gdLst>
                <a:gd name="connsiteX0" fmla="*/ 0 w 9707168"/>
                <a:gd name="connsiteY0" fmla="*/ 0 h 902525"/>
                <a:gd name="connsiteX1" fmla="*/ 9255906 w 9707168"/>
                <a:gd name="connsiteY1" fmla="*/ 0 h 902525"/>
                <a:gd name="connsiteX2" fmla="*/ 9707168 w 9707168"/>
                <a:gd name="connsiteY2" fmla="*/ 451263 h 902525"/>
                <a:gd name="connsiteX3" fmla="*/ 9255906 w 9707168"/>
                <a:gd name="connsiteY3" fmla="*/ 902525 h 902525"/>
                <a:gd name="connsiteX4" fmla="*/ 0 w 9707168"/>
                <a:gd name="connsiteY4" fmla="*/ 902525 h 902525"/>
                <a:gd name="connsiteX5" fmla="*/ 0 w 9707168"/>
                <a:gd name="connsiteY5" fmla="*/ 0 h 902525"/>
                <a:gd name="connsiteX0" fmla="*/ 0 w 9255906"/>
                <a:gd name="connsiteY0" fmla="*/ 0 h 902525"/>
                <a:gd name="connsiteX1" fmla="*/ 9255906 w 9255906"/>
                <a:gd name="connsiteY1" fmla="*/ 0 h 902525"/>
                <a:gd name="connsiteX2" fmla="*/ 9255906 w 9255906"/>
                <a:gd name="connsiteY2" fmla="*/ 902525 h 902525"/>
                <a:gd name="connsiteX3" fmla="*/ 0 w 9255906"/>
                <a:gd name="connsiteY3" fmla="*/ 902525 h 902525"/>
                <a:gd name="connsiteX4" fmla="*/ 0 w 9255906"/>
                <a:gd name="connsiteY4" fmla="*/ 0 h 902525"/>
                <a:gd name="connsiteX0" fmla="*/ 0 w 9255906"/>
                <a:gd name="connsiteY0" fmla="*/ 0 h 918291"/>
                <a:gd name="connsiteX1" fmla="*/ 9255906 w 9255906"/>
                <a:gd name="connsiteY1" fmla="*/ 0 h 918291"/>
                <a:gd name="connsiteX2" fmla="*/ 8987892 w 9255906"/>
                <a:gd name="connsiteY2" fmla="*/ 918291 h 918291"/>
                <a:gd name="connsiteX3" fmla="*/ 0 w 9255906"/>
                <a:gd name="connsiteY3" fmla="*/ 902525 h 918291"/>
                <a:gd name="connsiteX4" fmla="*/ 0 w 9255906"/>
                <a:gd name="connsiteY4" fmla="*/ 0 h 9182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55906" h="918291">
                  <a:moveTo>
                    <a:pt x="0" y="0"/>
                  </a:moveTo>
                  <a:lnTo>
                    <a:pt x="9255906" y="0"/>
                  </a:lnTo>
                  <a:lnTo>
                    <a:pt x="8987892" y="918291"/>
                  </a:lnTo>
                  <a:lnTo>
                    <a:pt x="0" y="902525"/>
                  </a:lnTo>
                  <a:lnTo>
                    <a:pt x="0" y="0"/>
                  </a:lnTo>
                  <a:close/>
                </a:path>
              </a:pathLst>
            </a:custGeom>
            <a:solidFill>
              <a:schemeClr val="accent2">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9" name="Pentagon 8">
              <a:extLst>
                <a:ext uri="{FF2B5EF4-FFF2-40B4-BE49-F238E27FC236}">
                  <a16:creationId xmlns:a16="http://schemas.microsoft.com/office/drawing/2014/main" id="{89750828-C94B-1545-92F9-E60813B8190E}"/>
                </a:ext>
              </a:extLst>
            </p:cNvPr>
            <p:cNvSpPr/>
            <p:nvPr userDrawn="1"/>
          </p:nvSpPr>
          <p:spPr>
            <a:xfrm>
              <a:off x="1" y="307309"/>
              <a:ext cx="872490" cy="700884"/>
            </a:xfrm>
            <a:prstGeom prst="homePlate">
              <a:avLst>
                <a:gd name="adj" fmla="val 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itle 1">
              <a:extLst>
                <a:ext uri="{FF2B5EF4-FFF2-40B4-BE49-F238E27FC236}">
                  <a16:creationId xmlns:a16="http://schemas.microsoft.com/office/drawing/2014/main" id="{FA25FD90-B327-D14B-95CE-C0FF3B766305}"/>
                </a:ext>
              </a:extLst>
            </p:cNvPr>
            <p:cNvSpPr txBox="1">
              <a:spLocks/>
            </p:cNvSpPr>
            <p:nvPr userDrawn="1"/>
          </p:nvSpPr>
          <p:spPr>
            <a:xfrm>
              <a:off x="981951" y="307309"/>
              <a:ext cx="7238239" cy="700884"/>
            </a:xfrm>
            <a:prstGeom prst="rect">
              <a:avLst/>
            </a:prstGeom>
          </p:spPr>
          <p:txBody>
            <a:bodyPr vert="horz" lIns="108000" tIns="45720" rIns="91440" bIns="45720" rtlCol="0" anchor="ctr" anchorCtr="0">
              <a:normAutofit/>
            </a:bodyPr>
            <a:lstStyle>
              <a:lvl1pPr algn="l" defTabSz="457200" rtl="0" eaLnBrk="1" latinLnBrk="0" hangingPunct="1">
                <a:spcBef>
                  <a:spcPct val="0"/>
                </a:spcBef>
                <a:buNone/>
                <a:defRPr sz="3600" kern="1200">
                  <a:solidFill>
                    <a:schemeClr val="accent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sz="3200" b="1" i="0" u="none" strike="noStrike" kern="1200" dirty="0">
                  <a:solidFill>
                    <a:schemeClr val="tx1"/>
                  </a:solidFill>
                  <a:effectLst/>
                  <a:latin typeface="+mj-lt"/>
                  <a:ea typeface="+mj-ea"/>
                  <a:cs typeface="+mj-cs"/>
                </a:rPr>
                <a:t>Mental health update</a:t>
              </a:r>
            </a:p>
          </p:txBody>
        </p:sp>
        <p:pic>
          <p:nvPicPr>
            <p:cNvPr id="12" name="Picture 11" descr="Icon&#10;&#10;Description automatically generated">
              <a:extLst>
                <a:ext uri="{FF2B5EF4-FFF2-40B4-BE49-F238E27FC236}">
                  <a16:creationId xmlns:a16="http://schemas.microsoft.com/office/drawing/2014/main" id="{FEFB334E-4A64-5A4A-8B30-B92561D2FEFD}"/>
                </a:ext>
              </a:extLst>
            </p:cNvPr>
            <p:cNvPicPr>
              <a:picLocks noChangeAspect="1"/>
            </p:cNvPicPr>
            <p:nvPr userDrawn="1"/>
          </p:nvPicPr>
          <p:blipFill>
            <a:blip r:embed="rId2"/>
            <a:stretch>
              <a:fillRect/>
            </a:stretch>
          </p:blipFill>
          <p:spPr>
            <a:xfrm>
              <a:off x="253827" y="406139"/>
              <a:ext cx="364838" cy="503225"/>
            </a:xfrm>
            <a:prstGeom prst="rect">
              <a:avLst/>
            </a:prstGeom>
          </p:spPr>
        </p:pic>
      </p:grpSp>
      <p:pic>
        <p:nvPicPr>
          <p:cNvPr id="15" name="Picture 14">
            <a:extLst>
              <a:ext uri="{FF2B5EF4-FFF2-40B4-BE49-F238E27FC236}">
                <a16:creationId xmlns:a16="http://schemas.microsoft.com/office/drawing/2014/main" id="{7617E5CC-81DF-BF4D-BCA8-8F6F9E5570D8}"/>
              </a:ext>
            </a:extLst>
          </p:cNvPr>
          <p:cNvPicPr>
            <a:picLocks noChangeAspect="1"/>
          </p:cNvPicPr>
          <p:nvPr userDrawn="1"/>
        </p:nvPicPr>
        <p:blipFill>
          <a:blip r:embed="rId3"/>
          <a:srcRect/>
          <a:stretch/>
        </p:blipFill>
        <p:spPr>
          <a:xfrm>
            <a:off x="232493" y="6089030"/>
            <a:ext cx="640000" cy="640000"/>
          </a:xfrm>
          <a:prstGeom prst="rect">
            <a:avLst/>
          </a:prstGeom>
        </p:spPr>
      </p:pic>
    </p:spTree>
    <p:extLst>
      <p:ext uri="{BB962C8B-B14F-4D97-AF65-F5344CB8AC3E}">
        <p14:creationId xmlns:p14="http://schemas.microsoft.com/office/powerpoint/2010/main" val="15178537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4_Title and Content">
    <p:spTree>
      <p:nvGrpSpPr>
        <p:cNvPr id="1" name=""/>
        <p:cNvGrpSpPr/>
        <p:nvPr/>
      </p:nvGrpSpPr>
      <p:grpSpPr>
        <a:xfrm>
          <a:off x="0" y="0"/>
          <a:ext cx="0" cy="0"/>
          <a:chOff x="0" y="0"/>
          <a:chExt cx="0" cy="0"/>
        </a:xfrm>
      </p:grpSpPr>
      <p:sp>
        <p:nvSpPr>
          <p:cNvPr id="18" name="Freeform 17">
            <a:extLst>
              <a:ext uri="{FF2B5EF4-FFF2-40B4-BE49-F238E27FC236}">
                <a16:creationId xmlns:a16="http://schemas.microsoft.com/office/drawing/2014/main" id="{E61ACED5-CE94-FA4D-8189-83767C5A05B4}"/>
              </a:ext>
            </a:extLst>
          </p:cNvPr>
          <p:cNvSpPr/>
          <p:nvPr userDrawn="1"/>
        </p:nvSpPr>
        <p:spPr>
          <a:xfrm rot="10800000">
            <a:off x="452486" y="-22696"/>
            <a:ext cx="11739512" cy="6912055"/>
          </a:xfrm>
          <a:custGeom>
            <a:avLst/>
            <a:gdLst>
              <a:gd name="connsiteX0" fmla="*/ 0 w 10397613"/>
              <a:gd name="connsiteY0" fmla="*/ 0 h 6843252"/>
              <a:gd name="connsiteX1" fmla="*/ 0 w 10397613"/>
              <a:gd name="connsiteY1" fmla="*/ 6843252 h 6843252"/>
              <a:gd name="connsiteX2" fmla="*/ 9261987 w 10397613"/>
              <a:gd name="connsiteY2" fmla="*/ 6843252 h 6843252"/>
              <a:gd name="connsiteX3" fmla="*/ 10176387 w 10397613"/>
              <a:gd name="connsiteY3" fmla="*/ 4837471 h 6843252"/>
              <a:gd name="connsiteX4" fmla="*/ 10397613 w 10397613"/>
              <a:gd name="connsiteY4" fmla="*/ 3274142 h 6843252"/>
              <a:gd name="connsiteX5" fmla="*/ 9851923 w 10397613"/>
              <a:gd name="connsiteY5" fmla="*/ 14748 h 6843252"/>
              <a:gd name="connsiteX6" fmla="*/ 0 w 10397613"/>
              <a:gd name="connsiteY6" fmla="*/ 0 h 6843252"/>
              <a:gd name="connsiteX0" fmla="*/ 0 w 10397613"/>
              <a:gd name="connsiteY0" fmla="*/ 3073 h 6846325"/>
              <a:gd name="connsiteX1" fmla="*/ 0 w 10397613"/>
              <a:gd name="connsiteY1" fmla="*/ 6846325 h 6846325"/>
              <a:gd name="connsiteX2" fmla="*/ 9261987 w 10397613"/>
              <a:gd name="connsiteY2" fmla="*/ 6846325 h 6846325"/>
              <a:gd name="connsiteX3" fmla="*/ 10176387 w 10397613"/>
              <a:gd name="connsiteY3" fmla="*/ 4840544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397613"/>
              <a:gd name="connsiteY0" fmla="*/ 3073 h 6846325"/>
              <a:gd name="connsiteX1" fmla="*/ 0 w 10397613"/>
              <a:gd name="connsiteY1" fmla="*/ 6846325 h 6846325"/>
              <a:gd name="connsiteX2" fmla="*/ 9261987 w 10397613"/>
              <a:gd name="connsiteY2" fmla="*/ 6846325 h 6846325"/>
              <a:gd name="connsiteX3" fmla="*/ 10191755 w 10397613"/>
              <a:gd name="connsiteY3" fmla="*/ 4813708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424507"/>
              <a:gd name="connsiteY0" fmla="*/ 3073 h 6846325"/>
              <a:gd name="connsiteX1" fmla="*/ 0 w 10424507"/>
              <a:gd name="connsiteY1" fmla="*/ 6846325 h 6846325"/>
              <a:gd name="connsiteX2" fmla="*/ 9261987 w 10424507"/>
              <a:gd name="connsiteY2" fmla="*/ 6846325 h 6846325"/>
              <a:gd name="connsiteX3" fmla="*/ 10191755 w 10424507"/>
              <a:gd name="connsiteY3" fmla="*/ 4813708 h 6846325"/>
              <a:gd name="connsiteX4" fmla="*/ 10424507 w 10424507"/>
              <a:gd name="connsiteY4" fmla="*/ 3284883 h 6846325"/>
              <a:gd name="connsiteX5" fmla="*/ 9869783 w 10424507"/>
              <a:gd name="connsiteY5" fmla="*/ 0 h 6846325"/>
              <a:gd name="connsiteX6" fmla="*/ 0 w 10424507"/>
              <a:gd name="connsiteY6" fmla="*/ 3073 h 6846325"/>
              <a:gd name="connsiteX0" fmla="*/ 0 w 10424507"/>
              <a:gd name="connsiteY0" fmla="*/ 0 h 6843252"/>
              <a:gd name="connsiteX1" fmla="*/ 0 w 10424507"/>
              <a:gd name="connsiteY1" fmla="*/ 6843252 h 6843252"/>
              <a:gd name="connsiteX2" fmla="*/ 9261987 w 10424507"/>
              <a:gd name="connsiteY2" fmla="*/ 6843252 h 6843252"/>
              <a:gd name="connsiteX3" fmla="*/ 10191755 w 10424507"/>
              <a:gd name="connsiteY3" fmla="*/ 4810635 h 6843252"/>
              <a:gd name="connsiteX4" fmla="*/ 10424507 w 10424507"/>
              <a:gd name="connsiteY4" fmla="*/ 3281810 h 6843252"/>
              <a:gd name="connsiteX5" fmla="*/ 9888993 w 10424507"/>
              <a:gd name="connsiteY5" fmla="*/ 761 h 6843252"/>
              <a:gd name="connsiteX6" fmla="*/ 0 w 10424507"/>
              <a:gd name="connsiteY6" fmla="*/ 0 h 6843252"/>
              <a:gd name="connsiteX0" fmla="*/ 0 w 10424507"/>
              <a:gd name="connsiteY0" fmla="*/ 0 h 6850919"/>
              <a:gd name="connsiteX1" fmla="*/ 0 w 10424507"/>
              <a:gd name="connsiteY1" fmla="*/ 6843252 h 6850919"/>
              <a:gd name="connsiteX2" fmla="*/ 9254303 w 10424507"/>
              <a:gd name="connsiteY2" fmla="*/ 6850919 h 6850919"/>
              <a:gd name="connsiteX3" fmla="*/ 10191755 w 10424507"/>
              <a:gd name="connsiteY3" fmla="*/ 4810635 h 6850919"/>
              <a:gd name="connsiteX4" fmla="*/ 10424507 w 10424507"/>
              <a:gd name="connsiteY4" fmla="*/ 3281810 h 6850919"/>
              <a:gd name="connsiteX5" fmla="*/ 9888993 w 10424507"/>
              <a:gd name="connsiteY5" fmla="*/ 761 h 6850919"/>
              <a:gd name="connsiteX6" fmla="*/ 0 w 10424507"/>
              <a:gd name="connsiteY6" fmla="*/ 0 h 6850919"/>
              <a:gd name="connsiteX0" fmla="*/ 0 w 10458098"/>
              <a:gd name="connsiteY0" fmla="*/ 0 h 6850919"/>
              <a:gd name="connsiteX1" fmla="*/ 0 w 10458098"/>
              <a:gd name="connsiteY1" fmla="*/ 6843252 h 6850919"/>
              <a:gd name="connsiteX2" fmla="*/ 9254303 w 10458098"/>
              <a:gd name="connsiteY2" fmla="*/ 6850919 h 6850919"/>
              <a:gd name="connsiteX3" fmla="*/ 10191755 w 10458098"/>
              <a:gd name="connsiteY3" fmla="*/ 4810635 h 6850919"/>
              <a:gd name="connsiteX4" fmla="*/ 10458098 w 10458098"/>
              <a:gd name="connsiteY4" fmla="*/ 3281810 h 6850919"/>
              <a:gd name="connsiteX5" fmla="*/ 9888993 w 10458098"/>
              <a:gd name="connsiteY5" fmla="*/ 761 h 6850919"/>
              <a:gd name="connsiteX6" fmla="*/ 0 w 10458098"/>
              <a:gd name="connsiteY6" fmla="*/ 0 h 6850919"/>
              <a:gd name="connsiteX0" fmla="*/ 0 w 10458098"/>
              <a:gd name="connsiteY0" fmla="*/ 27458 h 6878377"/>
              <a:gd name="connsiteX1" fmla="*/ 0 w 10458098"/>
              <a:gd name="connsiteY1" fmla="*/ 6870710 h 6878377"/>
              <a:gd name="connsiteX2" fmla="*/ 9254303 w 10458098"/>
              <a:gd name="connsiteY2" fmla="*/ 6878377 h 6878377"/>
              <a:gd name="connsiteX3" fmla="*/ 10191755 w 10458098"/>
              <a:gd name="connsiteY3" fmla="*/ 4838093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78377"/>
              <a:gd name="connsiteX1" fmla="*/ 0 w 10458098"/>
              <a:gd name="connsiteY1" fmla="*/ 6870710 h 6878377"/>
              <a:gd name="connsiteX2" fmla="*/ 9254303 w 10458098"/>
              <a:gd name="connsiteY2" fmla="*/ 6878377 h 6878377"/>
              <a:gd name="connsiteX3" fmla="*/ 10334518 w 10458098"/>
              <a:gd name="connsiteY3" fmla="*/ 4828687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97190"/>
              <a:gd name="connsiteX1" fmla="*/ 0 w 10458098"/>
              <a:gd name="connsiteY1" fmla="*/ 6870710 h 6897190"/>
              <a:gd name="connsiteX2" fmla="*/ 9816958 w 10458098"/>
              <a:gd name="connsiteY2" fmla="*/ 6897190 h 6897190"/>
              <a:gd name="connsiteX3" fmla="*/ 10334518 w 10458098"/>
              <a:gd name="connsiteY3" fmla="*/ 4828687 h 6897190"/>
              <a:gd name="connsiteX4" fmla="*/ 10458098 w 10458098"/>
              <a:gd name="connsiteY4" fmla="*/ 3309268 h 6897190"/>
              <a:gd name="connsiteX5" fmla="*/ 10157723 w 10458098"/>
              <a:gd name="connsiteY5" fmla="*/ 0 h 6897190"/>
              <a:gd name="connsiteX6" fmla="*/ 0 w 10458098"/>
              <a:gd name="connsiteY6" fmla="*/ 27458 h 6897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458098" h="6897190">
                <a:moveTo>
                  <a:pt x="0" y="27458"/>
                </a:moveTo>
                <a:lnTo>
                  <a:pt x="0" y="6870710"/>
                </a:lnTo>
                <a:lnTo>
                  <a:pt x="9816958" y="6897190"/>
                </a:lnTo>
                <a:lnTo>
                  <a:pt x="10334518" y="4828687"/>
                </a:lnTo>
                <a:lnTo>
                  <a:pt x="10458098" y="3309268"/>
                </a:lnTo>
                <a:lnTo>
                  <a:pt x="10157723" y="0"/>
                </a:lnTo>
                <a:lnTo>
                  <a:pt x="0" y="27458"/>
                </a:lnTo>
                <a:close/>
              </a:path>
            </a:pathLst>
          </a:custGeom>
          <a:solidFill>
            <a:schemeClr val="bg2">
              <a:alpha val="6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a:t>
            </a:r>
          </a:p>
        </p:txBody>
      </p:sp>
      <p:sp>
        <p:nvSpPr>
          <p:cNvPr id="3" name="Content Placeholder 2"/>
          <p:cNvSpPr>
            <a:spLocks noGrp="1"/>
          </p:cNvSpPr>
          <p:nvPr>
            <p:ph idx="1" hasCustomPrompt="1"/>
          </p:nvPr>
        </p:nvSpPr>
        <p:spPr>
          <a:xfrm>
            <a:off x="981951" y="1203650"/>
            <a:ext cx="7332861" cy="5224702"/>
          </a:xfrm>
        </p:spPr>
        <p:txBody>
          <a:bodyPr lIns="108000" tIns="108000" bIns="108000"/>
          <a:lstStyle>
            <a:lvl1pPr>
              <a:buClr>
                <a:schemeClr val="accent2"/>
              </a:buClr>
              <a:defRPr/>
            </a:lvl1pPr>
            <a:lvl2pPr>
              <a:buClr>
                <a:schemeClr val="accent2"/>
              </a:buClr>
              <a:defRPr/>
            </a:lvl2pPr>
            <a:lvl3pPr>
              <a:buClr>
                <a:schemeClr val="accent2"/>
              </a:buClr>
              <a:defRPr/>
            </a:lvl3pPr>
            <a:lvl4pPr>
              <a:buClr>
                <a:schemeClr val="accent2"/>
              </a:buClr>
              <a:defRPr/>
            </a:lvl4pPr>
            <a:lvl5pPr>
              <a:buClr>
                <a:schemeClr val="accent2"/>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Content Placeholder 13">
            <a:extLst>
              <a:ext uri="{FF2B5EF4-FFF2-40B4-BE49-F238E27FC236}">
                <a16:creationId xmlns:a16="http://schemas.microsoft.com/office/drawing/2014/main" id="{83163043-D75C-7D43-BEAE-672B7369DD06}"/>
              </a:ext>
            </a:extLst>
          </p:cNvPr>
          <p:cNvSpPr>
            <a:spLocks noGrp="1"/>
          </p:cNvSpPr>
          <p:nvPr>
            <p:ph sz="quarter" idx="10"/>
          </p:nvPr>
        </p:nvSpPr>
        <p:spPr>
          <a:xfrm>
            <a:off x="8629114" y="1203650"/>
            <a:ext cx="3110400" cy="5226157"/>
          </a:xfrm>
          <a:solidFill>
            <a:schemeClr val="bg1"/>
          </a:solidFill>
        </p:spPr>
        <p:txBody>
          <a:bodyPr lIns="144000" tIns="144000" rIns="144000" bIns="144000"/>
          <a:lstStyle>
            <a:lvl1pPr marL="0" indent="0">
              <a:buNone/>
              <a:defRPr b="1"/>
            </a:lvl1pPr>
            <a:lvl2pPr marL="457200" indent="0">
              <a:buNone/>
              <a:defRPr/>
            </a:lvl2pPr>
            <a:lvl3pPr marL="914400" indent="0">
              <a:buNone/>
              <a:defRPr/>
            </a:lvl3pPr>
            <a:lvl4pPr marL="1371600" indent="0">
              <a:buNone/>
              <a:defRPr/>
            </a:lvl4pPr>
            <a:lvl5pPr marL="1828800" indent="0">
              <a:buNone/>
              <a:defRPr/>
            </a:lvl5pPr>
          </a:lstStyle>
          <a:p>
            <a:pPr lvl="0"/>
            <a:r>
              <a:rPr lang="en-GB"/>
              <a:t>Click to edit Master text styles</a:t>
            </a:r>
          </a:p>
        </p:txBody>
      </p:sp>
      <p:pic>
        <p:nvPicPr>
          <p:cNvPr id="19" name="Picture 18">
            <a:extLst>
              <a:ext uri="{FF2B5EF4-FFF2-40B4-BE49-F238E27FC236}">
                <a16:creationId xmlns:a16="http://schemas.microsoft.com/office/drawing/2014/main" id="{074179F0-2A37-454E-B2B5-4DE3F5C99355}"/>
              </a:ext>
            </a:extLst>
          </p:cNvPr>
          <p:cNvPicPr>
            <a:picLocks noChangeAspect="1"/>
          </p:cNvPicPr>
          <p:nvPr userDrawn="1"/>
        </p:nvPicPr>
        <p:blipFill>
          <a:blip r:embed="rId2"/>
          <a:srcRect/>
          <a:stretch/>
        </p:blipFill>
        <p:spPr>
          <a:xfrm>
            <a:off x="232493" y="6089030"/>
            <a:ext cx="640000" cy="640000"/>
          </a:xfrm>
          <a:prstGeom prst="rect">
            <a:avLst/>
          </a:prstGeom>
        </p:spPr>
      </p:pic>
      <p:grpSp>
        <p:nvGrpSpPr>
          <p:cNvPr id="10" name="Group 9">
            <a:extLst>
              <a:ext uri="{FF2B5EF4-FFF2-40B4-BE49-F238E27FC236}">
                <a16:creationId xmlns:a16="http://schemas.microsoft.com/office/drawing/2014/main" id="{89F7D546-18CC-6842-B381-A69F73414DAA}"/>
              </a:ext>
            </a:extLst>
          </p:cNvPr>
          <p:cNvGrpSpPr/>
          <p:nvPr userDrawn="1"/>
        </p:nvGrpSpPr>
        <p:grpSpPr>
          <a:xfrm>
            <a:off x="1" y="307309"/>
            <a:ext cx="11720518" cy="713128"/>
            <a:chOff x="1" y="307309"/>
            <a:chExt cx="11720518" cy="713128"/>
          </a:xfrm>
        </p:grpSpPr>
        <p:sp>
          <p:nvSpPr>
            <p:cNvPr id="11" name="Pentagon 6">
              <a:extLst>
                <a:ext uri="{FF2B5EF4-FFF2-40B4-BE49-F238E27FC236}">
                  <a16:creationId xmlns:a16="http://schemas.microsoft.com/office/drawing/2014/main" id="{B4CF646D-9C7F-D24A-AABB-C98BDDDB0A7A}"/>
                </a:ext>
              </a:extLst>
            </p:cNvPr>
            <p:cNvSpPr/>
            <p:nvPr userDrawn="1"/>
          </p:nvSpPr>
          <p:spPr>
            <a:xfrm>
              <a:off x="854599" y="307309"/>
              <a:ext cx="10865920" cy="713128"/>
            </a:xfrm>
            <a:custGeom>
              <a:avLst/>
              <a:gdLst>
                <a:gd name="connsiteX0" fmla="*/ 0 w 9707168"/>
                <a:gd name="connsiteY0" fmla="*/ 0 h 902525"/>
                <a:gd name="connsiteX1" fmla="*/ 9255906 w 9707168"/>
                <a:gd name="connsiteY1" fmla="*/ 0 h 902525"/>
                <a:gd name="connsiteX2" fmla="*/ 9707168 w 9707168"/>
                <a:gd name="connsiteY2" fmla="*/ 451263 h 902525"/>
                <a:gd name="connsiteX3" fmla="*/ 9255906 w 9707168"/>
                <a:gd name="connsiteY3" fmla="*/ 902525 h 902525"/>
                <a:gd name="connsiteX4" fmla="*/ 0 w 9707168"/>
                <a:gd name="connsiteY4" fmla="*/ 902525 h 902525"/>
                <a:gd name="connsiteX5" fmla="*/ 0 w 9707168"/>
                <a:gd name="connsiteY5" fmla="*/ 0 h 902525"/>
                <a:gd name="connsiteX0" fmla="*/ 0 w 9255906"/>
                <a:gd name="connsiteY0" fmla="*/ 0 h 902525"/>
                <a:gd name="connsiteX1" fmla="*/ 9255906 w 9255906"/>
                <a:gd name="connsiteY1" fmla="*/ 0 h 902525"/>
                <a:gd name="connsiteX2" fmla="*/ 9255906 w 9255906"/>
                <a:gd name="connsiteY2" fmla="*/ 902525 h 902525"/>
                <a:gd name="connsiteX3" fmla="*/ 0 w 9255906"/>
                <a:gd name="connsiteY3" fmla="*/ 902525 h 902525"/>
                <a:gd name="connsiteX4" fmla="*/ 0 w 9255906"/>
                <a:gd name="connsiteY4" fmla="*/ 0 h 902525"/>
                <a:gd name="connsiteX0" fmla="*/ 0 w 9255906"/>
                <a:gd name="connsiteY0" fmla="*/ 0 h 918291"/>
                <a:gd name="connsiteX1" fmla="*/ 9255906 w 9255906"/>
                <a:gd name="connsiteY1" fmla="*/ 0 h 918291"/>
                <a:gd name="connsiteX2" fmla="*/ 8987892 w 9255906"/>
                <a:gd name="connsiteY2" fmla="*/ 918291 h 918291"/>
                <a:gd name="connsiteX3" fmla="*/ 0 w 9255906"/>
                <a:gd name="connsiteY3" fmla="*/ 902525 h 918291"/>
                <a:gd name="connsiteX4" fmla="*/ 0 w 9255906"/>
                <a:gd name="connsiteY4" fmla="*/ 0 h 9182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55906" h="918291">
                  <a:moveTo>
                    <a:pt x="0" y="0"/>
                  </a:moveTo>
                  <a:lnTo>
                    <a:pt x="9255906" y="0"/>
                  </a:lnTo>
                  <a:lnTo>
                    <a:pt x="8987892" y="918291"/>
                  </a:lnTo>
                  <a:lnTo>
                    <a:pt x="0" y="902525"/>
                  </a:lnTo>
                  <a:lnTo>
                    <a:pt x="0" y="0"/>
                  </a:lnTo>
                  <a:close/>
                </a:path>
              </a:pathLst>
            </a:custGeom>
            <a:solidFill>
              <a:schemeClr val="accent2">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16" name="Pentagon 15">
              <a:extLst>
                <a:ext uri="{FF2B5EF4-FFF2-40B4-BE49-F238E27FC236}">
                  <a16:creationId xmlns:a16="http://schemas.microsoft.com/office/drawing/2014/main" id="{C2766ED8-01E7-6C44-BCC7-66C2A8696137}"/>
                </a:ext>
              </a:extLst>
            </p:cNvPr>
            <p:cNvSpPr/>
            <p:nvPr userDrawn="1"/>
          </p:nvSpPr>
          <p:spPr>
            <a:xfrm>
              <a:off x="1" y="307309"/>
              <a:ext cx="872490" cy="700884"/>
            </a:xfrm>
            <a:prstGeom prst="homePlate">
              <a:avLst>
                <a:gd name="adj" fmla="val 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itle 1">
              <a:extLst>
                <a:ext uri="{FF2B5EF4-FFF2-40B4-BE49-F238E27FC236}">
                  <a16:creationId xmlns:a16="http://schemas.microsoft.com/office/drawing/2014/main" id="{021E3319-89D9-F54B-8F64-DC28FC4588E0}"/>
                </a:ext>
              </a:extLst>
            </p:cNvPr>
            <p:cNvSpPr txBox="1">
              <a:spLocks/>
            </p:cNvSpPr>
            <p:nvPr userDrawn="1"/>
          </p:nvSpPr>
          <p:spPr>
            <a:xfrm>
              <a:off x="981951" y="307309"/>
              <a:ext cx="7238239" cy="700884"/>
            </a:xfrm>
            <a:prstGeom prst="rect">
              <a:avLst/>
            </a:prstGeom>
          </p:spPr>
          <p:txBody>
            <a:bodyPr vert="horz" lIns="108000" tIns="45720" rIns="91440" bIns="45720" rtlCol="0" anchor="ctr" anchorCtr="0">
              <a:normAutofit/>
            </a:bodyPr>
            <a:lstStyle>
              <a:lvl1pPr algn="l" defTabSz="457200" rtl="0" eaLnBrk="1" latinLnBrk="0" hangingPunct="1">
                <a:spcBef>
                  <a:spcPct val="0"/>
                </a:spcBef>
                <a:buNone/>
                <a:defRPr sz="3600" kern="1200">
                  <a:solidFill>
                    <a:schemeClr val="accent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sz="3200" b="1" i="0" u="none" strike="noStrike" kern="1200" dirty="0">
                  <a:solidFill>
                    <a:schemeClr val="tx1"/>
                  </a:solidFill>
                  <a:effectLst/>
                  <a:latin typeface="+mj-lt"/>
                  <a:ea typeface="+mj-ea"/>
                  <a:cs typeface="+mj-cs"/>
                </a:rPr>
                <a:t>Mental health update</a:t>
              </a:r>
            </a:p>
          </p:txBody>
        </p:sp>
        <p:pic>
          <p:nvPicPr>
            <p:cNvPr id="20" name="Picture 19" descr="Icon&#10;&#10;Description automatically generated">
              <a:extLst>
                <a:ext uri="{FF2B5EF4-FFF2-40B4-BE49-F238E27FC236}">
                  <a16:creationId xmlns:a16="http://schemas.microsoft.com/office/drawing/2014/main" id="{7B27279B-5939-D54E-97DE-5476394E8DEA}"/>
                </a:ext>
              </a:extLst>
            </p:cNvPr>
            <p:cNvPicPr>
              <a:picLocks noChangeAspect="1"/>
            </p:cNvPicPr>
            <p:nvPr userDrawn="1"/>
          </p:nvPicPr>
          <p:blipFill>
            <a:blip r:embed="rId3"/>
            <a:stretch>
              <a:fillRect/>
            </a:stretch>
          </p:blipFill>
          <p:spPr>
            <a:xfrm>
              <a:off x="253827" y="406139"/>
              <a:ext cx="364838" cy="503225"/>
            </a:xfrm>
            <a:prstGeom prst="rect">
              <a:avLst/>
            </a:prstGeom>
          </p:spPr>
        </p:pic>
      </p:grpSp>
    </p:spTree>
    <p:extLst>
      <p:ext uri="{BB962C8B-B14F-4D97-AF65-F5344CB8AC3E}">
        <p14:creationId xmlns:p14="http://schemas.microsoft.com/office/powerpoint/2010/main" val="17252987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5_Title and Content">
    <p:spTree>
      <p:nvGrpSpPr>
        <p:cNvPr id="1" name=""/>
        <p:cNvGrpSpPr/>
        <p:nvPr/>
      </p:nvGrpSpPr>
      <p:grpSpPr>
        <a:xfrm>
          <a:off x="0" y="0"/>
          <a:ext cx="0" cy="0"/>
          <a:chOff x="0" y="0"/>
          <a:chExt cx="0" cy="0"/>
        </a:xfrm>
      </p:grpSpPr>
      <p:sp>
        <p:nvSpPr>
          <p:cNvPr id="10" name="Freeform 9">
            <a:extLst>
              <a:ext uri="{FF2B5EF4-FFF2-40B4-BE49-F238E27FC236}">
                <a16:creationId xmlns:a16="http://schemas.microsoft.com/office/drawing/2014/main" id="{3ED18AC1-2F09-B144-BDE5-1EA52C0B5351}"/>
              </a:ext>
            </a:extLst>
          </p:cNvPr>
          <p:cNvSpPr/>
          <p:nvPr userDrawn="1"/>
        </p:nvSpPr>
        <p:spPr>
          <a:xfrm rot="10800000">
            <a:off x="452486" y="-22696"/>
            <a:ext cx="11739512" cy="6912055"/>
          </a:xfrm>
          <a:custGeom>
            <a:avLst/>
            <a:gdLst>
              <a:gd name="connsiteX0" fmla="*/ 0 w 10397613"/>
              <a:gd name="connsiteY0" fmla="*/ 0 h 6843252"/>
              <a:gd name="connsiteX1" fmla="*/ 0 w 10397613"/>
              <a:gd name="connsiteY1" fmla="*/ 6843252 h 6843252"/>
              <a:gd name="connsiteX2" fmla="*/ 9261987 w 10397613"/>
              <a:gd name="connsiteY2" fmla="*/ 6843252 h 6843252"/>
              <a:gd name="connsiteX3" fmla="*/ 10176387 w 10397613"/>
              <a:gd name="connsiteY3" fmla="*/ 4837471 h 6843252"/>
              <a:gd name="connsiteX4" fmla="*/ 10397613 w 10397613"/>
              <a:gd name="connsiteY4" fmla="*/ 3274142 h 6843252"/>
              <a:gd name="connsiteX5" fmla="*/ 9851923 w 10397613"/>
              <a:gd name="connsiteY5" fmla="*/ 14748 h 6843252"/>
              <a:gd name="connsiteX6" fmla="*/ 0 w 10397613"/>
              <a:gd name="connsiteY6" fmla="*/ 0 h 6843252"/>
              <a:gd name="connsiteX0" fmla="*/ 0 w 10397613"/>
              <a:gd name="connsiteY0" fmla="*/ 3073 h 6846325"/>
              <a:gd name="connsiteX1" fmla="*/ 0 w 10397613"/>
              <a:gd name="connsiteY1" fmla="*/ 6846325 h 6846325"/>
              <a:gd name="connsiteX2" fmla="*/ 9261987 w 10397613"/>
              <a:gd name="connsiteY2" fmla="*/ 6846325 h 6846325"/>
              <a:gd name="connsiteX3" fmla="*/ 10176387 w 10397613"/>
              <a:gd name="connsiteY3" fmla="*/ 4840544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397613"/>
              <a:gd name="connsiteY0" fmla="*/ 3073 h 6846325"/>
              <a:gd name="connsiteX1" fmla="*/ 0 w 10397613"/>
              <a:gd name="connsiteY1" fmla="*/ 6846325 h 6846325"/>
              <a:gd name="connsiteX2" fmla="*/ 9261987 w 10397613"/>
              <a:gd name="connsiteY2" fmla="*/ 6846325 h 6846325"/>
              <a:gd name="connsiteX3" fmla="*/ 10191755 w 10397613"/>
              <a:gd name="connsiteY3" fmla="*/ 4813708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424507"/>
              <a:gd name="connsiteY0" fmla="*/ 3073 h 6846325"/>
              <a:gd name="connsiteX1" fmla="*/ 0 w 10424507"/>
              <a:gd name="connsiteY1" fmla="*/ 6846325 h 6846325"/>
              <a:gd name="connsiteX2" fmla="*/ 9261987 w 10424507"/>
              <a:gd name="connsiteY2" fmla="*/ 6846325 h 6846325"/>
              <a:gd name="connsiteX3" fmla="*/ 10191755 w 10424507"/>
              <a:gd name="connsiteY3" fmla="*/ 4813708 h 6846325"/>
              <a:gd name="connsiteX4" fmla="*/ 10424507 w 10424507"/>
              <a:gd name="connsiteY4" fmla="*/ 3284883 h 6846325"/>
              <a:gd name="connsiteX5" fmla="*/ 9869783 w 10424507"/>
              <a:gd name="connsiteY5" fmla="*/ 0 h 6846325"/>
              <a:gd name="connsiteX6" fmla="*/ 0 w 10424507"/>
              <a:gd name="connsiteY6" fmla="*/ 3073 h 6846325"/>
              <a:gd name="connsiteX0" fmla="*/ 0 w 10424507"/>
              <a:gd name="connsiteY0" fmla="*/ 0 h 6843252"/>
              <a:gd name="connsiteX1" fmla="*/ 0 w 10424507"/>
              <a:gd name="connsiteY1" fmla="*/ 6843252 h 6843252"/>
              <a:gd name="connsiteX2" fmla="*/ 9261987 w 10424507"/>
              <a:gd name="connsiteY2" fmla="*/ 6843252 h 6843252"/>
              <a:gd name="connsiteX3" fmla="*/ 10191755 w 10424507"/>
              <a:gd name="connsiteY3" fmla="*/ 4810635 h 6843252"/>
              <a:gd name="connsiteX4" fmla="*/ 10424507 w 10424507"/>
              <a:gd name="connsiteY4" fmla="*/ 3281810 h 6843252"/>
              <a:gd name="connsiteX5" fmla="*/ 9888993 w 10424507"/>
              <a:gd name="connsiteY5" fmla="*/ 761 h 6843252"/>
              <a:gd name="connsiteX6" fmla="*/ 0 w 10424507"/>
              <a:gd name="connsiteY6" fmla="*/ 0 h 6843252"/>
              <a:gd name="connsiteX0" fmla="*/ 0 w 10424507"/>
              <a:gd name="connsiteY0" fmla="*/ 0 h 6850919"/>
              <a:gd name="connsiteX1" fmla="*/ 0 w 10424507"/>
              <a:gd name="connsiteY1" fmla="*/ 6843252 h 6850919"/>
              <a:gd name="connsiteX2" fmla="*/ 9254303 w 10424507"/>
              <a:gd name="connsiteY2" fmla="*/ 6850919 h 6850919"/>
              <a:gd name="connsiteX3" fmla="*/ 10191755 w 10424507"/>
              <a:gd name="connsiteY3" fmla="*/ 4810635 h 6850919"/>
              <a:gd name="connsiteX4" fmla="*/ 10424507 w 10424507"/>
              <a:gd name="connsiteY4" fmla="*/ 3281810 h 6850919"/>
              <a:gd name="connsiteX5" fmla="*/ 9888993 w 10424507"/>
              <a:gd name="connsiteY5" fmla="*/ 761 h 6850919"/>
              <a:gd name="connsiteX6" fmla="*/ 0 w 10424507"/>
              <a:gd name="connsiteY6" fmla="*/ 0 h 6850919"/>
              <a:gd name="connsiteX0" fmla="*/ 0 w 10458098"/>
              <a:gd name="connsiteY0" fmla="*/ 0 h 6850919"/>
              <a:gd name="connsiteX1" fmla="*/ 0 w 10458098"/>
              <a:gd name="connsiteY1" fmla="*/ 6843252 h 6850919"/>
              <a:gd name="connsiteX2" fmla="*/ 9254303 w 10458098"/>
              <a:gd name="connsiteY2" fmla="*/ 6850919 h 6850919"/>
              <a:gd name="connsiteX3" fmla="*/ 10191755 w 10458098"/>
              <a:gd name="connsiteY3" fmla="*/ 4810635 h 6850919"/>
              <a:gd name="connsiteX4" fmla="*/ 10458098 w 10458098"/>
              <a:gd name="connsiteY4" fmla="*/ 3281810 h 6850919"/>
              <a:gd name="connsiteX5" fmla="*/ 9888993 w 10458098"/>
              <a:gd name="connsiteY5" fmla="*/ 761 h 6850919"/>
              <a:gd name="connsiteX6" fmla="*/ 0 w 10458098"/>
              <a:gd name="connsiteY6" fmla="*/ 0 h 6850919"/>
              <a:gd name="connsiteX0" fmla="*/ 0 w 10458098"/>
              <a:gd name="connsiteY0" fmla="*/ 27458 h 6878377"/>
              <a:gd name="connsiteX1" fmla="*/ 0 w 10458098"/>
              <a:gd name="connsiteY1" fmla="*/ 6870710 h 6878377"/>
              <a:gd name="connsiteX2" fmla="*/ 9254303 w 10458098"/>
              <a:gd name="connsiteY2" fmla="*/ 6878377 h 6878377"/>
              <a:gd name="connsiteX3" fmla="*/ 10191755 w 10458098"/>
              <a:gd name="connsiteY3" fmla="*/ 4838093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78377"/>
              <a:gd name="connsiteX1" fmla="*/ 0 w 10458098"/>
              <a:gd name="connsiteY1" fmla="*/ 6870710 h 6878377"/>
              <a:gd name="connsiteX2" fmla="*/ 9254303 w 10458098"/>
              <a:gd name="connsiteY2" fmla="*/ 6878377 h 6878377"/>
              <a:gd name="connsiteX3" fmla="*/ 10334518 w 10458098"/>
              <a:gd name="connsiteY3" fmla="*/ 4828687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97190"/>
              <a:gd name="connsiteX1" fmla="*/ 0 w 10458098"/>
              <a:gd name="connsiteY1" fmla="*/ 6870710 h 6897190"/>
              <a:gd name="connsiteX2" fmla="*/ 9816958 w 10458098"/>
              <a:gd name="connsiteY2" fmla="*/ 6897190 h 6897190"/>
              <a:gd name="connsiteX3" fmla="*/ 10334518 w 10458098"/>
              <a:gd name="connsiteY3" fmla="*/ 4828687 h 6897190"/>
              <a:gd name="connsiteX4" fmla="*/ 10458098 w 10458098"/>
              <a:gd name="connsiteY4" fmla="*/ 3309268 h 6897190"/>
              <a:gd name="connsiteX5" fmla="*/ 10157723 w 10458098"/>
              <a:gd name="connsiteY5" fmla="*/ 0 h 6897190"/>
              <a:gd name="connsiteX6" fmla="*/ 0 w 10458098"/>
              <a:gd name="connsiteY6" fmla="*/ 27458 h 6897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458098" h="6897190">
                <a:moveTo>
                  <a:pt x="0" y="27458"/>
                </a:moveTo>
                <a:lnTo>
                  <a:pt x="0" y="6870710"/>
                </a:lnTo>
                <a:lnTo>
                  <a:pt x="9816958" y="6897190"/>
                </a:lnTo>
                <a:lnTo>
                  <a:pt x="10334518" y="4828687"/>
                </a:lnTo>
                <a:lnTo>
                  <a:pt x="10458098" y="3309268"/>
                </a:lnTo>
                <a:lnTo>
                  <a:pt x="10157723" y="0"/>
                </a:lnTo>
                <a:lnTo>
                  <a:pt x="0" y="27458"/>
                </a:lnTo>
                <a:close/>
              </a:path>
            </a:pathLst>
          </a:custGeom>
          <a:solidFill>
            <a:schemeClr val="bg2">
              <a:alpha val="6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a:t>
            </a:r>
          </a:p>
        </p:txBody>
      </p:sp>
      <p:sp>
        <p:nvSpPr>
          <p:cNvPr id="3" name="Content Placeholder 2"/>
          <p:cNvSpPr>
            <a:spLocks noGrp="1"/>
          </p:cNvSpPr>
          <p:nvPr>
            <p:ph idx="1" hasCustomPrompt="1"/>
          </p:nvPr>
        </p:nvSpPr>
        <p:spPr>
          <a:xfrm>
            <a:off x="967552" y="1653903"/>
            <a:ext cx="5306060" cy="4774447"/>
          </a:xfrm>
        </p:spPr>
        <p:txBody>
          <a:bodyPr lIns="108000" tIns="0" rIns="108000" bIns="108000"/>
          <a:lstStyle>
            <a:lvl1pPr>
              <a:buClr>
                <a:schemeClr val="accent2"/>
              </a:buClr>
              <a:defRPr/>
            </a:lvl1pPr>
            <a:lvl2pPr>
              <a:buClr>
                <a:schemeClr val="accent2"/>
              </a:buClr>
              <a:defRPr/>
            </a:lvl2pPr>
            <a:lvl3pPr>
              <a:buClr>
                <a:schemeClr val="accent2"/>
              </a:buClr>
              <a:defRPr/>
            </a:lvl3pPr>
            <a:lvl4pPr>
              <a:buClr>
                <a:schemeClr val="accent2"/>
              </a:buClr>
              <a:defRPr/>
            </a:lvl4pPr>
            <a:lvl5pPr>
              <a:buClr>
                <a:schemeClr val="accent2"/>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18" name="Picture 17">
            <a:extLst>
              <a:ext uri="{FF2B5EF4-FFF2-40B4-BE49-F238E27FC236}">
                <a16:creationId xmlns:a16="http://schemas.microsoft.com/office/drawing/2014/main" id="{F55596CC-FF29-8A47-B8BF-ADA6F7422A0D}"/>
              </a:ext>
            </a:extLst>
          </p:cNvPr>
          <p:cNvPicPr>
            <a:picLocks noChangeAspect="1"/>
          </p:cNvPicPr>
          <p:nvPr userDrawn="1"/>
        </p:nvPicPr>
        <p:blipFill>
          <a:blip r:embed="rId2"/>
          <a:srcRect/>
          <a:stretch/>
        </p:blipFill>
        <p:spPr>
          <a:xfrm>
            <a:off x="232493" y="6089030"/>
            <a:ext cx="640000" cy="640000"/>
          </a:xfrm>
          <a:prstGeom prst="rect">
            <a:avLst/>
          </a:prstGeom>
        </p:spPr>
      </p:pic>
      <p:sp>
        <p:nvSpPr>
          <p:cNvPr id="16" name="Text Placeholder 2">
            <a:extLst>
              <a:ext uri="{FF2B5EF4-FFF2-40B4-BE49-F238E27FC236}">
                <a16:creationId xmlns:a16="http://schemas.microsoft.com/office/drawing/2014/main" id="{5BD0636A-C2B3-C249-A817-924A6823918C}"/>
              </a:ext>
            </a:extLst>
          </p:cNvPr>
          <p:cNvSpPr>
            <a:spLocks noGrp="1"/>
          </p:cNvSpPr>
          <p:nvPr>
            <p:ph type="body" idx="12" hasCustomPrompt="1"/>
          </p:nvPr>
        </p:nvSpPr>
        <p:spPr>
          <a:xfrm>
            <a:off x="967554" y="1224652"/>
            <a:ext cx="5306058" cy="318335"/>
          </a:xfrm>
        </p:spPr>
        <p:txBody>
          <a:bodyPr bIns="0" anchor="b" anchorCtr="0">
            <a:noAutofit/>
          </a:bodyPr>
          <a:lstStyle>
            <a:lvl1pPr marL="0" indent="0">
              <a:buNone/>
              <a:defRPr sz="20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Overview</a:t>
            </a:r>
          </a:p>
        </p:txBody>
      </p:sp>
      <p:grpSp>
        <p:nvGrpSpPr>
          <p:cNvPr id="22" name="Group 21">
            <a:extLst>
              <a:ext uri="{FF2B5EF4-FFF2-40B4-BE49-F238E27FC236}">
                <a16:creationId xmlns:a16="http://schemas.microsoft.com/office/drawing/2014/main" id="{E3E58292-1D9E-1642-A55F-576AFD8ED904}"/>
              </a:ext>
            </a:extLst>
          </p:cNvPr>
          <p:cNvGrpSpPr/>
          <p:nvPr userDrawn="1"/>
        </p:nvGrpSpPr>
        <p:grpSpPr>
          <a:xfrm>
            <a:off x="1" y="307309"/>
            <a:ext cx="11720518" cy="713128"/>
            <a:chOff x="1" y="307309"/>
            <a:chExt cx="11720518" cy="713128"/>
          </a:xfrm>
        </p:grpSpPr>
        <p:sp>
          <p:nvSpPr>
            <p:cNvPr id="23" name="Pentagon 6">
              <a:extLst>
                <a:ext uri="{FF2B5EF4-FFF2-40B4-BE49-F238E27FC236}">
                  <a16:creationId xmlns:a16="http://schemas.microsoft.com/office/drawing/2014/main" id="{BBD1B6A4-60F4-8147-9309-A9FDED406F65}"/>
                </a:ext>
              </a:extLst>
            </p:cNvPr>
            <p:cNvSpPr/>
            <p:nvPr userDrawn="1"/>
          </p:nvSpPr>
          <p:spPr>
            <a:xfrm>
              <a:off x="854599" y="307309"/>
              <a:ext cx="10865920" cy="713128"/>
            </a:xfrm>
            <a:custGeom>
              <a:avLst/>
              <a:gdLst>
                <a:gd name="connsiteX0" fmla="*/ 0 w 9707168"/>
                <a:gd name="connsiteY0" fmla="*/ 0 h 902525"/>
                <a:gd name="connsiteX1" fmla="*/ 9255906 w 9707168"/>
                <a:gd name="connsiteY1" fmla="*/ 0 h 902525"/>
                <a:gd name="connsiteX2" fmla="*/ 9707168 w 9707168"/>
                <a:gd name="connsiteY2" fmla="*/ 451263 h 902525"/>
                <a:gd name="connsiteX3" fmla="*/ 9255906 w 9707168"/>
                <a:gd name="connsiteY3" fmla="*/ 902525 h 902525"/>
                <a:gd name="connsiteX4" fmla="*/ 0 w 9707168"/>
                <a:gd name="connsiteY4" fmla="*/ 902525 h 902525"/>
                <a:gd name="connsiteX5" fmla="*/ 0 w 9707168"/>
                <a:gd name="connsiteY5" fmla="*/ 0 h 902525"/>
                <a:gd name="connsiteX0" fmla="*/ 0 w 9255906"/>
                <a:gd name="connsiteY0" fmla="*/ 0 h 902525"/>
                <a:gd name="connsiteX1" fmla="*/ 9255906 w 9255906"/>
                <a:gd name="connsiteY1" fmla="*/ 0 h 902525"/>
                <a:gd name="connsiteX2" fmla="*/ 9255906 w 9255906"/>
                <a:gd name="connsiteY2" fmla="*/ 902525 h 902525"/>
                <a:gd name="connsiteX3" fmla="*/ 0 w 9255906"/>
                <a:gd name="connsiteY3" fmla="*/ 902525 h 902525"/>
                <a:gd name="connsiteX4" fmla="*/ 0 w 9255906"/>
                <a:gd name="connsiteY4" fmla="*/ 0 h 902525"/>
                <a:gd name="connsiteX0" fmla="*/ 0 w 9255906"/>
                <a:gd name="connsiteY0" fmla="*/ 0 h 918291"/>
                <a:gd name="connsiteX1" fmla="*/ 9255906 w 9255906"/>
                <a:gd name="connsiteY1" fmla="*/ 0 h 918291"/>
                <a:gd name="connsiteX2" fmla="*/ 8987892 w 9255906"/>
                <a:gd name="connsiteY2" fmla="*/ 918291 h 918291"/>
                <a:gd name="connsiteX3" fmla="*/ 0 w 9255906"/>
                <a:gd name="connsiteY3" fmla="*/ 902525 h 918291"/>
                <a:gd name="connsiteX4" fmla="*/ 0 w 9255906"/>
                <a:gd name="connsiteY4" fmla="*/ 0 h 9182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55906" h="918291">
                  <a:moveTo>
                    <a:pt x="0" y="0"/>
                  </a:moveTo>
                  <a:lnTo>
                    <a:pt x="9255906" y="0"/>
                  </a:lnTo>
                  <a:lnTo>
                    <a:pt x="8987892" y="918291"/>
                  </a:lnTo>
                  <a:lnTo>
                    <a:pt x="0" y="902525"/>
                  </a:lnTo>
                  <a:lnTo>
                    <a:pt x="0" y="0"/>
                  </a:lnTo>
                  <a:close/>
                </a:path>
              </a:pathLst>
            </a:custGeom>
            <a:solidFill>
              <a:schemeClr val="accent2">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24" name="Pentagon 23">
              <a:extLst>
                <a:ext uri="{FF2B5EF4-FFF2-40B4-BE49-F238E27FC236}">
                  <a16:creationId xmlns:a16="http://schemas.microsoft.com/office/drawing/2014/main" id="{73340767-9CB9-E348-87D8-E1D7598A4699}"/>
                </a:ext>
              </a:extLst>
            </p:cNvPr>
            <p:cNvSpPr/>
            <p:nvPr userDrawn="1"/>
          </p:nvSpPr>
          <p:spPr>
            <a:xfrm>
              <a:off x="1" y="307309"/>
              <a:ext cx="872490" cy="700884"/>
            </a:xfrm>
            <a:prstGeom prst="homePlate">
              <a:avLst>
                <a:gd name="adj" fmla="val 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itle 1">
              <a:extLst>
                <a:ext uri="{FF2B5EF4-FFF2-40B4-BE49-F238E27FC236}">
                  <a16:creationId xmlns:a16="http://schemas.microsoft.com/office/drawing/2014/main" id="{1209F7B3-380F-D143-9DD1-3B0DBEC52BEA}"/>
                </a:ext>
              </a:extLst>
            </p:cNvPr>
            <p:cNvSpPr txBox="1">
              <a:spLocks/>
            </p:cNvSpPr>
            <p:nvPr userDrawn="1"/>
          </p:nvSpPr>
          <p:spPr>
            <a:xfrm>
              <a:off x="981951" y="307309"/>
              <a:ext cx="7238239" cy="700884"/>
            </a:xfrm>
            <a:prstGeom prst="rect">
              <a:avLst/>
            </a:prstGeom>
          </p:spPr>
          <p:txBody>
            <a:bodyPr vert="horz" lIns="108000" tIns="45720" rIns="91440" bIns="45720" rtlCol="0" anchor="ctr" anchorCtr="0">
              <a:normAutofit/>
            </a:bodyPr>
            <a:lstStyle>
              <a:lvl1pPr algn="l" defTabSz="457200" rtl="0" eaLnBrk="1" latinLnBrk="0" hangingPunct="1">
                <a:spcBef>
                  <a:spcPct val="0"/>
                </a:spcBef>
                <a:buNone/>
                <a:defRPr sz="3600" kern="1200">
                  <a:solidFill>
                    <a:schemeClr val="accent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sz="3200" b="1" i="0" u="none" strike="noStrike" kern="1200" dirty="0">
                  <a:solidFill>
                    <a:schemeClr val="tx1"/>
                  </a:solidFill>
                  <a:effectLst/>
                  <a:latin typeface="+mj-lt"/>
                  <a:ea typeface="+mj-ea"/>
                  <a:cs typeface="+mj-cs"/>
                </a:rPr>
                <a:t>Mental health update</a:t>
              </a:r>
            </a:p>
          </p:txBody>
        </p:sp>
        <p:pic>
          <p:nvPicPr>
            <p:cNvPr id="26" name="Picture 25" descr="Icon&#10;&#10;Description automatically generated">
              <a:extLst>
                <a:ext uri="{FF2B5EF4-FFF2-40B4-BE49-F238E27FC236}">
                  <a16:creationId xmlns:a16="http://schemas.microsoft.com/office/drawing/2014/main" id="{9109A3E3-55A8-C944-868B-9C423757F86E}"/>
                </a:ext>
              </a:extLst>
            </p:cNvPr>
            <p:cNvPicPr>
              <a:picLocks noChangeAspect="1"/>
            </p:cNvPicPr>
            <p:nvPr userDrawn="1"/>
          </p:nvPicPr>
          <p:blipFill>
            <a:blip r:embed="rId3"/>
            <a:stretch>
              <a:fillRect/>
            </a:stretch>
          </p:blipFill>
          <p:spPr>
            <a:xfrm>
              <a:off x="253827" y="406139"/>
              <a:ext cx="364838" cy="503225"/>
            </a:xfrm>
            <a:prstGeom prst="rect">
              <a:avLst/>
            </a:prstGeom>
          </p:spPr>
        </p:pic>
      </p:grpSp>
      <p:sp>
        <p:nvSpPr>
          <p:cNvPr id="29" name="Rectangle 28">
            <a:extLst>
              <a:ext uri="{FF2B5EF4-FFF2-40B4-BE49-F238E27FC236}">
                <a16:creationId xmlns:a16="http://schemas.microsoft.com/office/drawing/2014/main" id="{5FB97409-E2B9-334D-9D6C-2D6709F9F678}"/>
              </a:ext>
            </a:extLst>
          </p:cNvPr>
          <p:cNvSpPr/>
          <p:nvPr userDrawn="1"/>
        </p:nvSpPr>
        <p:spPr>
          <a:xfrm>
            <a:off x="6626614" y="3971870"/>
            <a:ext cx="5163332" cy="246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0" name="Rectangle 29">
            <a:extLst>
              <a:ext uri="{FF2B5EF4-FFF2-40B4-BE49-F238E27FC236}">
                <a16:creationId xmlns:a16="http://schemas.microsoft.com/office/drawing/2014/main" id="{2CE8A57A-13D6-394E-B4F1-1BAE89BC70B6}"/>
              </a:ext>
            </a:extLst>
          </p:cNvPr>
          <p:cNvSpPr/>
          <p:nvPr userDrawn="1"/>
        </p:nvSpPr>
        <p:spPr>
          <a:xfrm>
            <a:off x="6626614" y="1223318"/>
            <a:ext cx="5156122" cy="2466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1" name="Content Placeholder 13">
            <a:extLst>
              <a:ext uri="{FF2B5EF4-FFF2-40B4-BE49-F238E27FC236}">
                <a16:creationId xmlns:a16="http://schemas.microsoft.com/office/drawing/2014/main" id="{AF014F5D-74AF-9D45-BCB3-12902C297CBC}"/>
              </a:ext>
            </a:extLst>
          </p:cNvPr>
          <p:cNvSpPr>
            <a:spLocks noGrp="1"/>
          </p:cNvSpPr>
          <p:nvPr>
            <p:ph sz="quarter" idx="10"/>
          </p:nvPr>
        </p:nvSpPr>
        <p:spPr>
          <a:xfrm>
            <a:off x="6626614" y="1667782"/>
            <a:ext cx="5148870" cy="2021536"/>
          </a:xfrm>
          <a:noFill/>
        </p:spPr>
        <p:txBody>
          <a:bodyPr lIns="108000" tIns="0" rIns="108000" bIns="0"/>
          <a:lstStyle>
            <a:lvl1pPr marL="0" indent="0">
              <a:buNone/>
              <a:defRPr b="1">
                <a:solidFill>
                  <a:schemeClr val="tx1">
                    <a:lumMod val="85000"/>
                    <a:lumOff val="15000"/>
                  </a:schemeClr>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GB"/>
              <a:t>Click to edit Master text styles</a:t>
            </a:r>
          </a:p>
        </p:txBody>
      </p:sp>
      <p:sp>
        <p:nvSpPr>
          <p:cNvPr id="32" name="Text Placeholder 2">
            <a:extLst>
              <a:ext uri="{FF2B5EF4-FFF2-40B4-BE49-F238E27FC236}">
                <a16:creationId xmlns:a16="http://schemas.microsoft.com/office/drawing/2014/main" id="{235A741C-73B7-8A42-949C-70CC9B089E78}"/>
              </a:ext>
            </a:extLst>
          </p:cNvPr>
          <p:cNvSpPr>
            <a:spLocks noGrp="1"/>
          </p:cNvSpPr>
          <p:nvPr>
            <p:ph type="body" idx="13" hasCustomPrompt="1"/>
          </p:nvPr>
        </p:nvSpPr>
        <p:spPr>
          <a:xfrm>
            <a:off x="6626614" y="1223320"/>
            <a:ext cx="5156122" cy="318335"/>
          </a:xfrm>
        </p:spPr>
        <p:txBody>
          <a:bodyPr lIns="108000" tIns="108000" rIns="108000" bIns="0" anchor="b" anchorCtr="0">
            <a:noAutofit/>
          </a:bodyPr>
          <a:lstStyle>
            <a:lvl1pPr marL="0" indent="0">
              <a:buNone/>
              <a:defRPr sz="20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Key Data</a:t>
            </a:r>
          </a:p>
        </p:txBody>
      </p:sp>
      <p:sp>
        <p:nvSpPr>
          <p:cNvPr id="33" name="Content Placeholder 13">
            <a:extLst>
              <a:ext uri="{FF2B5EF4-FFF2-40B4-BE49-F238E27FC236}">
                <a16:creationId xmlns:a16="http://schemas.microsoft.com/office/drawing/2014/main" id="{19FEBD81-E67E-8E47-A553-65A281769535}"/>
              </a:ext>
            </a:extLst>
          </p:cNvPr>
          <p:cNvSpPr>
            <a:spLocks noGrp="1"/>
          </p:cNvSpPr>
          <p:nvPr>
            <p:ph sz="quarter" idx="14"/>
          </p:nvPr>
        </p:nvSpPr>
        <p:spPr>
          <a:xfrm>
            <a:off x="6619414" y="4432099"/>
            <a:ext cx="5156070" cy="2005771"/>
          </a:xfrm>
          <a:noFill/>
        </p:spPr>
        <p:txBody>
          <a:bodyPr lIns="108000" tIns="0" rIns="108000" bIns="0"/>
          <a:lstStyle>
            <a:lvl1pPr marL="0" indent="0">
              <a:buNone/>
              <a:defRPr b="1">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GB"/>
              <a:t>Click to edit Master text styles</a:t>
            </a:r>
          </a:p>
        </p:txBody>
      </p:sp>
      <p:sp>
        <p:nvSpPr>
          <p:cNvPr id="34" name="Text Placeholder 2">
            <a:extLst>
              <a:ext uri="{FF2B5EF4-FFF2-40B4-BE49-F238E27FC236}">
                <a16:creationId xmlns:a16="http://schemas.microsoft.com/office/drawing/2014/main" id="{39CF8C09-4C30-6C4B-85C7-9DC78188BE04}"/>
              </a:ext>
            </a:extLst>
          </p:cNvPr>
          <p:cNvSpPr>
            <a:spLocks noGrp="1"/>
          </p:cNvSpPr>
          <p:nvPr>
            <p:ph type="body" idx="15" hasCustomPrompt="1"/>
          </p:nvPr>
        </p:nvSpPr>
        <p:spPr>
          <a:xfrm>
            <a:off x="6619414" y="3971870"/>
            <a:ext cx="5163332" cy="318335"/>
          </a:xfrm>
        </p:spPr>
        <p:txBody>
          <a:bodyPr lIns="108000" tIns="108000" rIns="108000" bIns="0" anchor="b" anchorCtr="0">
            <a:noAutofit/>
          </a:bodyPr>
          <a:lstStyle>
            <a:lvl1pPr marL="0" indent="0">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Next steps</a:t>
            </a:r>
          </a:p>
        </p:txBody>
      </p:sp>
    </p:spTree>
    <p:extLst>
      <p:ext uri="{BB962C8B-B14F-4D97-AF65-F5344CB8AC3E}">
        <p14:creationId xmlns:p14="http://schemas.microsoft.com/office/powerpoint/2010/main" val="18292509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0_Title and Content">
    <p:spTree>
      <p:nvGrpSpPr>
        <p:cNvPr id="1" name=""/>
        <p:cNvGrpSpPr/>
        <p:nvPr/>
      </p:nvGrpSpPr>
      <p:grpSpPr>
        <a:xfrm>
          <a:off x="0" y="0"/>
          <a:ext cx="0" cy="0"/>
          <a:chOff x="0" y="0"/>
          <a:chExt cx="0" cy="0"/>
        </a:xfrm>
      </p:grpSpPr>
      <p:sp>
        <p:nvSpPr>
          <p:cNvPr id="10" name="Freeform 9">
            <a:extLst>
              <a:ext uri="{FF2B5EF4-FFF2-40B4-BE49-F238E27FC236}">
                <a16:creationId xmlns:a16="http://schemas.microsoft.com/office/drawing/2014/main" id="{3ED18AC1-2F09-B144-BDE5-1EA52C0B5351}"/>
              </a:ext>
            </a:extLst>
          </p:cNvPr>
          <p:cNvSpPr/>
          <p:nvPr userDrawn="1"/>
        </p:nvSpPr>
        <p:spPr>
          <a:xfrm rot="10800000">
            <a:off x="452486" y="-22696"/>
            <a:ext cx="11739512" cy="6912055"/>
          </a:xfrm>
          <a:custGeom>
            <a:avLst/>
            <a:gdLst>
              <a:gd name="connsiteX0" fmla="*/ 0 w 10397613"/>
              <a:gd name="connsiteY0" fmla="*/ 0 h 6843252"/>
              <a:gd name="connsiteX1" fmla="*/ 0 w 10397613"/>
              <a:gd name="connsiteY1" fmla="*/ 6843252 h 6843252"/>
              <a:gd name="connsiteX2" fmla="*/ 9261987 w 10397613"/>
              <a:gd name="connsiteY2" fmla="*/ 6843252 h 6843252"/>
              <a:gd name="connsiteX3" fmla="*/ 10176387 w 10397613"/>
              <a:gd name="connsiteY3" fmla="*/ 4837471 h 6843252"/>
              <a:gd name="connsiteX4" fmla="*/ 10397613 w 10397613"/>
              <a:gd name="connsiteY4" fmla="*/ 3274142 h 6843252"/>
              <a:gd name="connsiteX5" fmla="*/ 9851923 w 10397613"/>
              <a:gd name="connsiteY5" fmla="*/ 14748 h 6843252"/>
              <a:gd name="connsiteX6" fmla="*/ 0 w 10397613"/>
              <a:gd name="connsiteY6" fmla="*/ 0 h 6843252"/>
              <a:gd name="connsiteX0" fmla="*/ 0 w 10397613"/>
              <a:gd name="connsiteY0" fmla="*/ 3073 h 6846325"/>
              <a:gd name="connsiteX1" fmla="*/ 0 w 10397613"/>
              <a:gd name="connsiteY1" fmla="*/ 6846325 h 6846325"/>
              <a:gd name="connsiteX2" fmla="*/ 9261987 w 10397613"/>
              <a:gd name="connsiteY2" fmla="*/ 6846325 h 6846325"/>
              <a:gd name="connsiteX3" fmla="*/ 10176387 w 10397613"/>
              <a:gd name="connsiteY3" fmla="*/ 4840544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397613"/>
              <a:gd name="connsiteY0" fmla="*/ 3073 h 6846325"/>
              <a:gd name="connsiteX1" fmla="*/ 0 w 10397613"/>
              <a:gd name="connsiteY1" fmla="*/ 6846325 h 6846325"/>
              <a:gd name="connsiteX2" fmla="*/ 9261987 w 10397613"/>
              <a:gd name="connsiteY2" fmla="*/ 6846325 h 6846325"/>
              <a:gd name="connsiteX3" fmla="*/ 10191755 w 10397613"/>
              <a:gd name="connsiteY3" fmla="*/ 4813708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424507"/>
              <a:gd name="connsiteY0" fmla="*/ 3073 h 6846325"/>
              <a:gd name="connsiteX1" fmla="*/ 0 w 10424507"/>
              <a:gd name="connsiteY1" fmla="*/ 6846325 h 6846325"/>
              <a:gd name="connsiteX2" fmla="*/ 9261987 w 10424507"/>
              <a:gd name="connsiteY2" fmla="*/ 6846325 h 6846325"/>
              <a:gd name="connsiteX3" fmla="*/ 10191755 w 10424507"/>
              <a:gd name="connsiteY3" fmla="*/ 4813708 h 6846325"/>
              <a:gd name="connsiteX4" fmla="*/ 10424507 w 10424507"/>
              <a:gd name="connsiteY4" fmla="*/ 3284883 h 6846325"/>
              <a:gd name="connsiteX5" fmla="*/ 9869783 w 10424507"/>
              <a:gd name="connsiteY5" fmla="*/ 0 h 6846325"/>
              <a:gd name="connsiteX6" fmla="*/ 0 w 10424507"/>
              <a:gd name="connsiteY6" fmla="*/ 3073 h 6846325"/>
              <a:gd name="connsiteX0" fmla="*/ 0 w 10424507"/>
              <a:gd name="connsiteY0" fmla="*/ 0 h 6843252"/>
              <a:gd name="connsiteX1" fmla="*/ 0 w 10424507"/>
              <a:gd name="connsiteY1" fmla="*/ 6843252 h 6843252"/>
              <a:gd name="connsiteX2" fmla="*/ 9261987 w 10424507"/>
              <a:gd name="connsiteY2" fmla="*/ 6843252 h 6843252"/>
              <a:gd name="connsiteX3" fmla="*/ 10191755 w 10424507"/>
              <a:gd name="connsiteY3" fmla="*/ 4810635 h 6843252"/>
              <a:gd name="connsiteX4" fmla="*/ 10424507 w 10424507"/>
              <a:gd name="connsiteY4" fmla="*/ 3281810 h 6843252"/>
              <a:gd name="connsiteX5" fmla="*/ 9888993 w 10424507"/>
              <a:gd name="connsiteY5" fmla="*/ 761 h 6843252"/>
              <a:gd name="connsiteX6" fmla="*/ 0 w 10424507"/>
              <a:gd name="connsiteY6" fmla="*/ 0 h 6843252"/>
              <a:gd name="connsiteX0" fmla="*/ 0 w 10424507"/>
              <a:gd name="connsiteY0" fmla="*/ 0 h 6850919"/>
              <a:gd name="connsiteX1" fmla="*/ 0 w 10424507"/>
              <a:gd name="connsiteY1" fmla="*/ 6843252 h 6850919"/>
              <a:gd name="connsiteX2" fmla="*/ 9254303 w 10424507"/>
              <a:gd name="connsiteY2" fmla="*/ 6850919 h 6850919"/>
              <a:gd name="connsiteX3" fmla="*/ 10191755 w 10424507"/>
              <a:gd name="connsiteY3" fmla="*/ 4810635 h 6850919"/>
              <a:gd name="connsiteX4" fmla="*/ 10424507 w 10424507"/>
              <a:gd name="connsiteY4" fmla="*/ 3281810 h 6850919"/>
              <a:gd name="connsiteX5" fmla="*/ 9888993 w 10424507"/>
              <a:gd name="connsiteY5" fmla="*/ 761 h 6850919"/>
              <a:gd name="connsiteX6" fmla="*/ 0 w 10424507"/>
              <a:gd name="connsiteY6" fmla="*/ 0 h 6850919"/>
              <a:gd name="connsiteX0" fmla="*/ 0 w 10458098"/>
              <a:gd name="connsiteY0" fmla="*/ 0 h 6850919"/>
              <a:gd name="connsiteX1" fmla="*/ 0 w 10458098"/>
              <a:gd name="connsiteY1" fmla="*/ 6843252 h 6850919"/>
              <a:gd name="connsiteX2" fmla="*/ 9254303 w 10458098"/>
              <a:gd name="connsiteY2" fmla="*/ 6850919 h 6850919"/>
              <a:gd name="connsiteX3" fmla="*/ 10191755 w 10458098"/>
              <a:gd name="connsiteY3" fmla="*/ 4810635 h 6850919"/>
              <a:gd name="connsiteX4" fmla="*/ 10458098 w 10458098"/>
              <a:gd name="connsiteY4" fmla="*/ 3281810 h 6850919"/>
              <a:gd name="connsiteX5" fmla="*/ 9888993 w 10458098"/>
              <a:gd name="connsiteY5" fmla="*/ 761 h 6850919"/>
              <a:gd name="connsiteX6" fmla="*/ 0 w 10458098"/>
              <a:gd name="connsiteY6" fmla="*/ 0 h 6850919"/>
              <a:gd name="connsiteX0" fmla="*/ 0 w 10458098"/>
              <a:gd name="connsiteY0" fmla="*/ 27458 h 6878377"/>
              <a:gd name="connsiteX1" fmla="*/ 0 w 10458098"/>
              <a:gd name="connsiteY1" fmla="*/ 6870710 h 6878377"/>
              <a:gd name="connsiteX2" fmla="*/ 9254303 w 10458098"/>
              <a:gd name="connsiteY2" fmla="*/ 6878377 h 6878377"/>
              <a:gd name="connsiteX3" fmla="*/ 10191755 w 10458098"/>
              <a:gd name="connsiteY3" fmla="*/ 4838093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78377"/>
              <a:gd name="connsiteX1" fmla="*/ 0 w 10458098"/>
              <a:gd name="connsiteY1" fmla="*/ 6870710 h 6878377"/>
              <a:gd name="connsiteX2" fmla="*/ 9254303 w 10458098"/>
              <a:gd name="connsiteY2" fmla="*/ 6878377 h 6878377"/>
              <a:gd name="connsiteX3" fmla="*/ 10334518 w 10458098"/>
              <a:gd name="connsiteY3" fmla="*/ 4828687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97190"/>
              <a:gd name="connsiteX1" fmla="*/ 0 w 10458098"/>
              <a:gd name="connsiteY1" fmla="*/ 6870710 h 6897190"/>
              <a:gd name="connsiteX2" fmla="*/ 9816958 w 10458098"/>
              <a:gd name="connsiteY2" fmla="*/ 6897190 h 6897190"/>
              <a:gd name="connsiteX3" fmla="*/ 10334518 w 10458098"/>
              <a:gd name="connsiteY3" fmla="*/ 4828687 h 6897190"/>
              <a:gd name="connsiteX4" fmla="*/ 10458098 w 10458098"/>
              <a:gd name="connsiteY4" fmla="*/ 3309268 h 6897190"/>
              <a:gd name="connsiteX5" fmla="*/ 10157723 w 10458098"/>
              <a:gd name="connsiteY5" fmla="*/ 0 h 6897190"/>
              <a:gd name="connsiteX6" fmla="*/ 0 w 10458098"/>
              <a:gd name="connsiteY6" fmla="*/ 27458 h 6897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458098" h="6897190">
                <a:moveTo>
                  <a:pt x="0" y="27458"/>
                </a:moveTo>
                <a:lnTo>
                  <a:pt x="0" y="6870710"/>
                </a:lnTo>
                <a:lnTo>
                  <a:pt x="9816958" y="6897190"/>
                </a:lnTo>
                <a:lnTo>
                  <a:pt x="10334518" y="4828687"/>
                </a:lnTo>
                <a:lnTo>
                  <a:pt x="10458098" y="3309268"/>
                </a:lnTo>
                <a:lnTo>
                  <a:pt x="10157723" y="0"/>
                </a:lnTo>
                <a:lnTo>
                  <a:pt x="0" y="27458"/>
                </a:lnTo>
                <a:close/>
              </a:path>
            </a:pathLst>
          </a:custGeom>
          <a:solidFill>
            <a:schemeClr val="bg2">
              <a:alpha val="6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a:t>
            </a:r>
          </a:p>
        </p:txBody>
      </p:sp>
      <p:sp>
        <p:nvSpPr>
          <p:cNvPr id="3" name="Content Placeholder 2"/>
          <p:cNvSpPr>
            <a:spLocks noGrp="1"/>
          </p:cNvSpPr>
          <p:nvPr>
            <p:ph idx="1" hasCustomPrompt="1"/>
          </p:nvPr>
        </p:nvSpPr>
        <p:spPr>
          <a:xfrm>
            <a:off x="965960" y="1677437"/>
            <a:ext cx="3441600" cy="4752000"/>
          </a:xfrm>
        </p:spPr>
        <p:txBody>
          <a:bodyPr lIns="108000" tIns="0" rIns="108000" bIns="108000"/>
          <a:lstStyle>
            <a:lvl1pPr>
              <a:buClr>
                <a:schemeClr val="accent2"/>
              </a:buClr>
              <a:defRPr/>
            </a:lvl1pPr>
            <a:lvl2pPr>
              <a:buClr>
                <a:schemeClr val="accent2"/>
              </a:buClr>
              <a:defRPr/>
            </a:lvl2pPr>
            <a:lvl3pPr>
              <a:buClr>
                <a:schemeClr val="accent2"/>
              </a:buClr>
              <a:defRPr/>
            </a:lvl3pPr>
            <a:lvl4pPr>
              <a:buClr>
                <a:schemeClr val="accent2"/>
              </a:buClr>
              <a:defRPr/>
            </a:lvl4pPr>
            <a:lvl5pPr>
              <a:buClr>
                <a:schemeClr val="accent2"/>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18" name="Picture 17">
            <a:extLst>
              <a:ext uri="{FF2B5EF4-FFF2-40B4-BE49-F238E27FC236}">
                <a16:creationId xmlns:a16="http://schemas.microsoft.com/office/drawing/2014/main" id="{F55596CC-FF29-8A47-B8BF-ADA6F7422A0D}"/>
              </a:ext>
            </a:extLst>
          </p:cNvPr>
          <p:cNvPicPr>
            <a:picLocks noChangeAspect="1"/>
          </p:cNvPicPr>
          <p:nvPr userDrawn="1"/>
        </p:nvPicPr>
        <p:blipFill>
          <a:blip r:embed="rId2"/>
          <a:srcRect/>
          <a:stretch/>
        </p:blipFill>
        <p:spPr>
          <a:xfrm>
            <a:off x="232493" y="6089030"/>
            <a:ext cx="640000" cy="640000"/>
          </a:xfrm>
          <a:prstGeom prst="rect">
            <a:avLst/>
          </a:prstGeom>
        </p:spPr>
      </p:pic>
      <p:grpSp>
        <p:nvGrpSpPr>
          <p:cNvPr id="22" name="Group 21">
            <a:extLst>
              <a:ext uri="{FF2B5EF4-FFF2-40B4-BE49-F238E27FC236}">
                <a16:creationId xmlns:a16="http://schemas.microsoft.com/office/drawing/2014/main" id="{92A70026-9244-8C49-B43B-E953049D0C35}"/>
              </a:ext>
            </a:extLst>
          </p:cNvPr>
          <p:cNvGrpSpPr/>
          <p:nvPr userDrawn="1"/>
        </p:nvGrpSpPr>
        <p:grpSpPr>
          <a:xfrm>
            <a:off x="1" y="307309"/>
            <a:ext cx="11720518" cy="713128"/>
            <a:chOff x="1" y="307309"/>
            <a:chExt cx="11720518" cy="713128"/>
          </a:xfrm>
        </p:grpSpPr>
        <p:sp>
          <p:nvSpPr>
            <p:cNvPr id="23" name="Pentagon 6">
              <a:extLst>
                <a:ext uri="{FF2B5EF4-FFF2-40B4-BE49-F238E27FC236}">
                  <a16:creationId xmlns:a16="http://schemas.microsoft.com/office/drawing/2014/main" id="{C188FB6B-8358-5E47-A57A-2F1D4005BD47}"/>
                </a:ext>
              </a:extLst>
            </p:cNvPr>
            <p:cNvSpPr/>
            <p:nvPr userDrawn="1"/>
          </p:nvSpPr>
          <p:spPr>
            <a:xfrm>
              <a:off x="854599" y="307309"/>
              <a:ext cx="10865920" cy="713128"/>
            </a:xfrm>
            <a:custGeom>
              <a:avLst/>
              <a:gdLst>
                <a:gd name="connsiteX0" fmla="*/ 0 w 9707168"/>
                <a:gd name="connsiteY0" fmla="*/ 0 h 902525"/>
                <a:gd name="connsiteX1" fmla="*/ 9255906 w 9707168"/>
                <a:gd name="connsiteY1" fmla="*/ 0 h 902525"/>
                <a:gd name="connsiteX2" fmla="*/ 9707168 w 9707168"/>
                <a:gd name="connsiteY2" fmla="*/ 451263 h 902525"/>
                <a:gd name="connsiteX3" fmla="*/ 9255906 w 9707168"/>
                <a:gd name="connsiteY3" fmla="*/ 902525 h 902525"/>
                <a:gd name="connsiteX4" fmla="*/ 0 w 9707168"/>
                <a:gd name="connsiteY4" fmla="*/ 902525 h 902525"/>
                <a:gd name="connsiteX5" fmla="*/ 0 w 9707168"/>
                <a:gd name="connsiteY5" fmla="*/ 0 h 902525"/>
                <a:gd name="connsiteX0" fmla="*/ 0 w 9255906"/>
                <a:gd name="connsiteY0" fmla="*/ 0 h 902525"/>
                <a:gd name="connsiteX1" fmla="*/ 9255906 w 9255906"/>
                <a:gd name="connsiteY1" fmla="*/ 0 h 902525"/>
                <a:gd name="connsiteX2" fmla="*/ 9255906 w 9255906"/>
                <a:gd name="connsiteY2" fmla="*/ 902525 h 902525"/>
                <a:gd name="connsiteX3" fmla="*/ 0 w 9255906"/>
                <a:gd name="connsiteY3" fmla="*/ 902525 h 902525"/>
                <a:gd name="connsiteX4" fmla="*/ 0 w 9255906"/>
                <a:gd name="connsiteY4" fmla="*/ 0 h 902525"/>
                <a:gd name="connsiteX0" fmla="*/ 0 w 9255906"/>
                <a:gd name="connsiteY0" fmla="*/ 0 h 918291"/>
                <a:gd name="connsiteX1" fmla="*/ 9255906 w 9255906"/>
                <a:gd name="connsiteY1" fmla="*/ 0 h 918291"/>
                <a:gd name="connsiteX2" fmla="*/ 8987892 w 9255906"/>
                <a:gd name="connsiteY2" fmla="*/ 918291 h 918291"/>
                <a:gd name="connsiteX3" fmla="*/ 0 w 9255906"/>
                <a:gd name="connsiteY3" fmla="*/ 902525 h 918291"/>
                <a:gd name="connsiteX4" fmla="*/ 0 w 9255906"/>
                <a:gd name="connsiteY4" fmla="*/ 0 h 9182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55906" h="918291">
                  <a:moveTo>
                    <a:pt x="0" y="0"/>
                  </a:moveTo>
                  <a:lnTo>
                    <a:pt x="9255906" y="0"/>
                  </a:lnTo>
                  <a:lnTo>
                    <a:pt x="8987892" y="918291"/>
                  </a:lnTo>
                  <a:lnTo>
                    <a:pt x="0" y="902525"/>
                  </a:lnTo>
                  <a:lnTo>
                    <a:pt x="0" y="0"/>
                  </a:lnTo>
                  <a:close/>
                </a:path>
              </a:pathLst>
            </a:custGeom>
            <a:solidFill>
              <a:schemeClr val="accent2">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24" name="Pentagon 23">
              <a:extLst>
                <a:ext uri="{FF2B5EF4-FFF2-40B4-BE49-F238E27FC236}">
                  <a16:creationId xmlns:a16="http://schemas.microsoft.com/office/drawing/2014/main" id="{118F6A10-27E1-7F43-870C-79A470442DBC}"/>
                </a:ext>
              </a:extLst>
            </p:cNvPr>
            <p:cNvSpPr/>
            <p:nvPr userDrawn="1"/>
          </p:nvSpPr>
          <p:spPr>
            <a:xfrm>
              <a:off x="1" y="307309"/>
              <a:ext cx="872490" cy="700884"/>
            </a:xfrm>
            <a:prstGeom prst="homePlate">
              <a:avLst>
                <a:gd name="adj" fmla="val 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itle 1">
              <a:extLst>
                <a:ext uri="{FF2B5EF4-FFF2-40B4-BE49-F238E27FC236}">
                  <a16:creationId xmlns:a16="http://schemas.microsoft.com/office/drawing/2014/main" id="{72919700-0829-BA47-AA9F-9752122374C0}"/>
                </a:ext>
              </a:extLst>
            </p:cNvPr>
            <p:cNvSpPr txBox="1">
              <a:spLocks/>
            </p:cNvSpPr>
            <p:nvPr userDrawn="1"/>
          </p:nvSpPr>
          <p:spPr>
            <a:xfrm>
              <a:off x="981951" y="307309"/>
              <a:ext cx="7238239" cy="700884"/>
            </a:xfrm>
            <a:prstGeom prst="rect">
              <a:avLst/>
            </a:prstGeom>
          </p:spPr>
          <p:txBody>
            <a:bodyPr vert="horz" lIns="108000" tIns="45720" rIns="91440" bIns="45720" rtlCol="0" anchor="ctr" anchorCtr="0">
              <a:normAutofit/>
            </a:bodyPr>
            <a:lstStyle>
              <a:lvl1pPr algn="l" defTabSz="457200" rtl="0" eaLnBrk="1" latinLnBrk="0" hangingPunct="1">
                <a:spcBef>
                  <a:spcPct val="0"/>
                </a:spcBef>
                <a:buNone/>
                <a:defRPr sz="3600" kern="1200">
                  <a:solidFill>
                    <a:schemeClr val="accent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sz="3200" b="1" i="0" u="none" strike="noStrike" kern="1200" dirty="0">
                  <a:solidFill>
                    <a:schemeClr val="tx1"/>
                  </a:solidFill>
                  <a:effectLst/>
                  <a:latin typeface="+mj-lt"/>
                  <a:ea typeface="+mj-ea"/>
                  <a:cs typeface="+mj-cs"/>
                </a:rPr>
                <a:t>Mental Health</a:t>
              </a:r>
            </a:p>
          </p:txBody>
        </p:sp>
        <p:pic>
          <p:nvPicPr>
            <p:cNvPr id="26" name="Picture 25" descr="Icon&#10;&#10;Description automatically generated">
              <a:extLst>
                <a:ext uri="{FF2B5EF4-FFF2-40B4-BE49-F238E27FC236}">
                  <a16:creationId xmlns:a16="http://schemas.microsoft.com/office/drawing/2014/main" id="{EC2F96E4-1F1C-F74C-B479-494DA8006AB2}"/>
                </a:ext>
              </a:extLst>
            </p:cNvPr>
            <p:cNvPicPr>
              <a:picLocks noChangeAspect="1"/>
            </p:cNvPicPr>
            <p:nvPr userDrawn="1"/>
          </p:nvPicPr>
          <p:blipFill>
            <a:blip r:embed="rId3"/>
            <a:stretch>
              <a:fillRect/>
            </a:stretch>
          </p:blipFill>
          <p:spPr>
            <a:xfrm>
              <a:off x="253827" y="406139"/>
              <a:ext cx="364838" cy="503225"/>
            </a:xfrm>
            <a:prstGeom prst="rect">
              <a:avLst/>
            </a:prstGeom>
          </p:spPr>
        </p:pic>
      </p:grpSp>
      <p:sp>
        <p:nvSpPr>
          <p:cNvPr id="29" name="Rectangle 28">
            <a:extLst>
              <a:ext uri="{FF2B5EF4-FFF2-40B4-BE49-F238E27FC236}">
                <a16:creationId xmlns:a16="http://schemas.microsoft.com/office/drawing/2014/main" id="{7037C064-A27B-004A-A7DC-F470431574C6}"/>
              </a:ext>
            </a:extLst>
          </p:cNvPr>
          <p:cNvSpPr/>
          <p:nvPr userDrawn="1"/>
        </p:nvSpPr>
        <p:spPr>
          <a:xfrm>
            <a:off x="8406971" y="1223637"/>
            <a:ext cx="3420000" cy="521298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0" name="Rectangle 29">
            <a:extLst>
              <a:ext uri="{FF2B5EF4-FFF2-40B4-BE49-F238E27FC236}">
                <a16:creationId xmlns:a16="http://schemas.microsoft.com/office/drawing/2014/main" id="{C063C2C2-CC27-E646-855B-AE0CE1AA9525}"/>
              </a:ext>
            </a:extLst>
          </p:cNvPr>
          <p:cNvSpPr/>
          <p:nvPr userDrawn="1"/>
        </p:nvSpPr>
        <p:spPr>
          <a:xfrm>
            <a:off x="4694457" y="1217524"/>
            <a:ext cx="3420000" cy="52113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1" name="Content Placeholder 13">
            <a:extLst>
              <a:ext uri="{FF2B5EF4-FFF2-40B4-BE49-F238E27FC236}">
                <a16:creationId xmlns:a16="http://schemas.microsoft.com/office/drawing/2014/main" id="{1D67AD60-7428-B64A-8F53-43FCD8FA6794}"/>
              </a:ext>
            </a:extLst>
          </p:cNvPr>
          <p:cNvSpPr>
            <a:spLocks noGrp="1"/>
          </p:cNvSpPr>
          <p:nvPr>
            <p:ph sz="quarter" idx="10"/>
          </p:nvPr>
        </p:nvSpPr>
        <p:spPr>
          <a:xfrm>
            <a:off x="4694458" y="1683550"/>
            <a:ext cx="3420000" cy="4745306"/>
          </a:xfrm>
          <a:solidFill>
            <a:schemeClr val="bg1"/>
          </a:solidFill>
        </p:spPr>
        <p:txBody>
          <a:bodyPr lIns="108000" tIns="0" rIns="108000" bIns="108000"/>
          <a:lstStyle>
            <a:lvl1pPr marL="0" indent="0">
              <a:buNone/>
              <a:defRPr b="1">
                <a:solidFill>
                  <a:schemeClr val="bg2">
                    <a:lumMod val="25000"/>
                  </a:schemeClr>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GB"/>
              <a:t>Click to edit Master text styles</a:t>
            </a:r>
          </a:p>
        </p:txBody>
      </p:sp>
      <p:sp>
        <p:nvSpPr>
          <p:cNvPr id="32" name="Content Placeholder 13">
            <a:extLst>
              <a:ext uri="{FF2B5EF4-FFF2-40B4-BE49-F238E27FC236}">
                <a16:creationId xmlns:a16="http://schemas.microsoft.com/office/drawing/2014/main" id="{71C48C06-6594-0D43-B91A-6FE434A9B4F9}"/>
              </a:ext>
            </a:extLst>
          </p:cNvPr>
          <p:cNvSpPr>
            <a:spLocks noGrp="1"/>
          </p:cNvSpPr>
          <p:nvPr>
            <p:ph sz="quarter" idx="11"/>
          </p:nvPr>
        </p:nvSpPr>
        <p:spPr>
          <a:xfrm>
            <a:off x="8406971" y="1677438"/>
            <a:ext cx="3420000" cy="4759180"/>
          </a:xfrm>
          <a:noFill/>
        </p:spPr>
        <p:txBody>
          <a:bodyPr lIns="108000" tIns="0" rIns="108000" bIns="108000"/>
          <a:lstStyle>
            <a:lvl1pPr marL="0" indent="0">
              <a:buNone/>
              <a:defRPr b="1">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GB"/>
              <a:t>Click to edit Master text styles</a:t>
            </a:r>
          </a:p>
        </p:txBody>
      </p:sp>
      <p:sp>
        <p:nvSpPr>
          <p:cNvPr id="17" name="TextBox 16">
            <a:extLst>
              <a:ext uri="{FF2B5EF4-FFF2-40B4-BE49-F238E27FC236}">
                <a16:creationId xmlns:a16="http://schemas.microsoft.com/office/drawing/2014/main" id="{B82B5AF3-3F46-47F9-A808-BA64C9D3C407}"/>
              </a:ext>
            </a:extLst>
          </p:cNvPr>
          <p:cNvSpPr txBox="1"/>
          <p:nvPr userDrawn="1"/>
        </p:nvSpPr>
        <p:spPr>
          <a:xfrm>
            <a:off x="981943" y="1192194"/>
            <a:ext cx="3420000" cy="400110"/>
          </a:xfrm>
          <a:prstGeom prst="rect">
            <a:avLst/>
          </a:prstGeom>
          <a:noFill/>
        </p:spPr>
        <p:txBody>
          <a:bodyPr wrap="square" rtlCol="0">
            <a:spAutoFit/>
          </a:bodyPr>
          <a:lstStyle/>
          <a:p>
            <a:r>
              <a:rPr lang="en-GB" sz="2000" b="1" dirty="0">
                <a:latin typeface="Calibri" panose="020F0502020204030204" pitchFamily="34" charset="0"/>
                <a:cs typeface="Calibri" panose="020F0502020204030204" pitchFamily="34" charset="0"/>
              </a:rPr>
              <a:t>Overview</a:t>
            </a:r>
          </a:p>
        </p:txBody>
      </p:sp>
      <p:sp>
        <p:nvSpPr>
          <p:cNvPr id="19" name="TextBox 18">
            <a:extLst>
              <a:ext uri="{FF2B5EF4-FFF2-40B4-BE49-F238E27FC236}">
                <a16:creationId xmlns:a16="http://schemas.microsoft.com/office/drawing/2014/main" id="{CDA51CC7-5DE9-4F17-B363-AC8D08021CDB}"/>
              </a:ext>
            </a:extLst>
          </p:cNvPr>
          <p:cNvSpPr txBox="1"/>
          <p:nvPr userDrawn="1"/>
        </p:nvSpPr>
        <p:spPr>
          <a:xfrm>
            <a:off x="4694457" y="1217524"/>
            <a:ext cx="3420000" cy="400110"/>
          </a:xfrm>
          <a:prstGeom prst="rect">
            <a:avLst/>
          </a:prstGeom>
          <a:noFill/>
        </p:spPr>
        <p:txBody>
          <a:bodyPr wrap="square" rtlCol="0">
            <a:spAutoFit/>
          </a:bodyPr>
          <a:lstStyle/>
          <a:p>
            <a:r>
              <a:rPr lang="en-GB" sz="2000" b="1" dirty="0">
                <a:latin typeface="Calibri" panose="020F0502020204030204" pitchFamily="34" charset="0"/>
                <a:cs typeface="Calibri" panose="020F0502020204030204" pitchFamily="34" charset="0"/>
              </a:rPr>
              <a:t>Key Data</a:t>
            </a:r>
          </a:p>
        </p:txBody>
      </p:sp>
      <p:sp>
        <p:nvSpPr>
          <p:cNvPr id="20" name="TextBox 19">
            <a:extLst>
              <a:ext uri="{FF2B5EF4-FFF2-40B4-BE49-F238E27FC236}">
                <a16:creationId xmlns:a16="http://schemas.microsoft.com/office/drawing/2014/main" id="{0B8F932A-EBC6-4DC7-8BF9-A4759E3742FA}"/>
              </a:ext>
            </a:extLst>
          </p:cNvPr>
          <p:cNvSpPr txBox="1"/>
          <p:nvPr userDrawn="1"/>
        </p:nvSpPr>
        <p:spPr>
          <a:xfrm>
            <a:off x="8406971" y="1217524"/>
            <a:ext cx="3420000" cy="400110"/>
          </a:xfrm>
          <a:prstGeom prst="rect">
            <a:avLst/>
          </a:prstGeom>
          <a:noFill/>
        </p:spPr>
        <p:txBody>
          <a:bodyPr wrap="square" rtlCol="0">
            <a:spAutoFit/>
          </a:bodyPr>
          <a:lstStyle/>
          <a:p>
            <a:r>
              <a:rPr lang="en-GB" sz="2000" b="1" dirty="0">
                <a:solidFill>
                  <a:schemeClr val="bg1"/>
                </a:solidFill>
                <a:latin typeface="Calibri" panose="020F0502020204030204" pitchFamily="34" charset="0"/>
                <a:cs typeface="Calibri" panose="020F0502020204030204" pitchFamily="34" charset="0"/>
              </a:rPr>
              <a:t>Next Steps</a:t>
            </a:r>
          </a:p>
        </p:txBody>
      </p:sp>
    </p:spTree>
    <p:extLst>
      <p:ext uri="{BB962C8B-B14F-4D97-AF65-F5344CB8AC3E}">
        <p14:creationId xmlns:p14="http://schemas.microsoft.com/office/powerpoint/2010/main" val="345342213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0_Title and Content">
    <p:spTree>
      <p:nvGrpSpPr>
        <p:cNvPr id="1" name=""/>
        <p:cNvGrpSpPr/>
        <p:nvPr/>
      </p:nvGrpSpPr>
      <p:grpSpPr>
        <a:xfrm>
          <a:off x="0" y="0"/>
          <a:ext cx="0" cy="0"/>
          <a:chOff x="0" y="0"/>
          <a:chExt cx="0" cy="0"/>
        </a:xfrm>
      </p:grpSpPr>
      <p:sp>
        <p:nvSpPr>
          <p:cNvPr id="11" name="Freeform 10">
            <a:extLst>
              <a:ext uri="{FF2B5EF4-FFF2-40B4-BE49-F238E27FC236}">
                <a16:creationId xmlns:a16="http://schemas.microsoft.com/office/drawing/2014/main" id="{F364133F-F584-5A49-9BF5-333888E9D1A6}"/>
              </a:ext>
            </a:extLst>
          </p:cNvPr>
          <p:cNvSpPr/>
          <p:nvPr userDrawn="1"/>
        </p:nvSpPr>
        <p:spPr>
          <a:xfrm rot="10800000">
            <a:off x="452486" y="-22696"/>
            <a:ext cx="11739512" cy="6912055"/>
          </a:xfrm>
          <a:custGeom>
            <a:avLst/>
            <a:gdLst>
              <a:gd name="connsiteX0" fmla="*/ 0 w 10397613"/>
              <a:gd name="connsiteY0" fmla="*/ 0 h 6843252"/>
              <a:gd name="connsiteX1" fmla="*/ 0 w 10397613"/>
              <a:gd name="connsiteY1" fmla="*/ 6843252 h 6843252"/>
              <a:gd name="connsiteX2" fmla="*/ 9261987 w 10397613"/>
              <a:gd name="connsiteY2" fmla="*/ 6843252 h 6843252"/>
              <a:gd name="connsiteX3" fmla="*/ 10176387 w 10397613"/>
              <a:gd name="connsiteY3" fmla="*/ 4837471 h 6843252"/>
              <a:gd name="connsiteX4" fmla="*/ 10397613 w 10397613"/>
              <a:gd name="connsiteY4" fmla="*/ 3274142 h 6843252"/>
              <a:gd name="connsiteX5" fmla="*/ 9851923 w 10397613"/>
              <a:gd name="connsiteY5" fmla="*/ 14748 h 6843252"/>
              <a:gd name="connsiteX6" fmla="*/ 0 w 10397613"/>
              <a:gd name="connsiteY6" fmla="*/ 0 h 6843252"/>
              <a:gd name="connsiteX0" fmla="*/ 0 w 10397613"/>
              <a:gd name="connsiteY0" fmla="*/ 3073 h 6846325"/>
              <a:gd name="connsiteX1" fmla="*/ 0 w 10397613"/>
              <a:gd name="connsiteY1" fmla="*/ 6846325 h 6846325"/>
              <a:gd name="connsiteX2" fmla="*/ 9261987 w 10397613"/>
              <a:gd name="connsiteY2" fmla="*/ 6846325 h 6846325"/>
              <a:gd name="connsiteX3" fmla="*/ 10176387 w 10397613"/>
              <a:gd name="connsiteY3" fmla="*/ 4840544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397613"/>
              <a:gd name="connsiteY0" fmla="*/ 3073 h 6846325"/>
              <a:gd name="connsiteX1" fmla="*/ 0 w 10397613"/>
              <a:gd name="connsiteY1" fmla="*/ 6846325 h 6846325"/>
              <a:gd name="connsiteX2" fmla="*/ 9261987 w 10397613"/>
              <a:gd name="connsiteY2" fmla="*/ 6846325 h 6846325"/>
              <a:gd name="connsiteX3" fmla="*/ 10191755 w 10397613"/>
              <a:gd name="connsiteY3" fmla="*/ 4813708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424507"/>
              <a:gd name="connsiteY0" fmla="*/ 3073 h 6846325"/>
              <a:gd name="connsiteX1" fmla="*/ 0 w 10424507"/>
              <a:gd name="connsiteY1" fmla="*/ 6846325 h 6846325"/>
              <a:gd name="connsiteX2" fmla="*/ 9261987 w 10424507"/>
              <a:gd name="connsiteY2" fmla="*/ 6846325 h 6846325"/>
              <a:gd name="connsiteX3" fmla="*/ 10191755 w 10424507"/>
              <a:gd name="connsiteY3" fmla="*/ 4813708 h 6846325"/>
              <a:gd name="connsiteX4" fmla="*/ 10424507 w 10424507"/>
              <a:gd name="connsiteY4" fmla="*/ 3284883 h 6846325"/>
              <a:gd name="connsiteX5" fmla="*/ 9869783 w 10424507"/>
              <a:gd name="connsiteY5" fmla="*/ 0 h 6846325"/>
              <a:gd name="connsiteX6" fmla="*/ 0 w 10424507"/>
              <a:gd name="connsiteY6" fmla="*/ 3073 h 6846325"/>
              <a:gd name="connsiteX0" fmla="*/ 0 w 10424507"/>
              <a:gd name="connsiteY0" fmla="*/ 0 h 6843252"/>
              <a:gd name="connsiteX1" fmla="*/ 0 w 10424507"/>
              <a:gd name="connsiteY1" fmla="*/ 6843252 h 6843252"/>
              <a:gd name="connsiteX2" fmla="*/ 9261987 w 10424507"/>
              <a:gd name="connsiteY2" fmla="*/ 6843252 h 6843252"/>
              <a:gd name="connsiteX3" fmla="*/ 10191755 w 10424507"/>
              <a:gd name="connsiteY3" fmla="*/ 4810635 h 6843252"/>
              <a:gd name="connsiteX4" fmla="*/ 10424507 w 10424507"/>
              <a:gd name="connsiteY4" fmla="*/ 3281810 h 6843252"/>
              <a:gd name="connsiteX5" fmla="*/ 9888993 w 10424507"/>
              <a:gd name="connsiteY5" fmla="*/ 761 h 6843252"/>
              <a:gd name="connsiteX6" fmla="*/ 0 w 10424507"/>
              <a:gd name="connsiteY6" fmla="*/ 0 h 6843252"/>
              <a:gd name="connsiteX0" fmla="*/ 0 w 10424507"/>
              <a:gd name="connsiteY0" fmla="*/ 0 h 6850919"/>
              <a:gd name="connsiteX1" fmla="*/ 0 w 10424507"/>
              <a:gd name="connsiteY1" fmla="*/ 6843252 h 6850919"/>
              <a:gd name="connsiteX2" fmla="*/ 9254303 w 10424507"/>
              <a:gd name="connsiteY2" fmla="*/ 6850919 h 6850919"/>
              <a:gd name="connsiteX3" fmla="*/ 10191755 w 10424507"/>
              <a:gd name="connsiteY3" fmla="*/ 4810635 h 6850919"/>
              <a:gd name="connsiteX4" fmla="*/ 10424507 w 10424507"/>
              <a:gd name="connsiteY4" fmla="*/ 3281810 h 6850919"/>
              <a:gd name="connsiteX5" fmla="*/ 9888993 w 10424507"/>
              <a:gd name="connsiteY5" fmla="*/ 761 h 6850919"/>
              <a:gd name="connsiteX6" fmla="*/ 0 w 10424507"/>
              <a:gd name="connsiteY6" fmla="*/ 0 h 6850919"/>
              <a:gd name="connsiteX0" fmla="*/ 0 w 10458098"/>
              <a:gd name="connsiteY0" fmla="*/ 0 h 6850919"/>
              <a:gd name="connsiteX1" fmla="*/ 0 w 10458098"/>
              <a:gd name="connsiteY1" fmla="*/ 6843252 h 6850919"/>
              <a:gd name="connsiteX2" fmla="*/ 9254303 w 10458098"/>
              <a:gd name="connsiteY2" fmla="*/ 6850919 h 6850919"/>
              <a:gd name="connsiteX3" fmla="*/ 10191755 w 10458098"/>
              <a:gd name="connsiteY3" fmla="*/ 4810635 h 6850919"/>
              <a:gd name="connsiteX4" fmla="*/ 10458098 w 10458098"/>
              <a:gd name="connsiteY4" fmla="*/ 3281810 h 6850919"/>
              <a:gd name="connsiteX5" fmla="*/ 9888993 w 10458098"/>
              <a:gd name="connsiteY5" fmla="*/ 761 h 6850919"/>
              <a:gd name="connsiteX6" fmla="*/ 0 w 10458098"/>
              <a:gd name="connsiteY6" fmla="*/ 0 h 6850919"/>
              <a:gd name="connsiteX0" fmla="*/ 0 w 10458098"/>
              <a:gd name="connsiteY0" fmla="*/ 27458 h 6878377"/>
              <a:gd name="connsiteX1" fmla="*/ 0 w 10458098"/>
              <a:gd name="connsiteY1" fmla="*/ 6870710 h 6878377"/>
              <a:gd name="connsiteX2" fmla="*/ 9254303 w 10458098"/>
              <a:gd name="connsiteY2" fmla="*/ 6878377 h 6878377"/>
              <a:gd name="connsiteX3" fmla="*/ 10191755 w 10458098"/>
              <a:gd name="connsiteY3" fmla="*/ 4838093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78377"/>
              <a:gd name="connsiteX1" fmla="*/ 0 w 10458098"/>
              <a:gd name="connsiteY1" fmla="*/ 6870710 h 6878377"/>
              <a:gd name="connsiteX2" fmla="*/ 9254303 w 10458098"/>
              <a:gd name="connsiteY2" fmla="*/ 6878377 h 6878377"/>
              <a:gd name="connsiteX3" fmla="*/ 10334518 w 10458098"/>
              <a:gd name="connsiteY3" fmla="*/ 4828687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97190"/>
              <a:gd name="connsiteX1" fmla="*/ 0 w 10458098"/>
              <a:gd name="connsiteY1" fmla="*/ 6870710 h 6897190"/>
              <a:gd name="connsiteX2" fmla="*/ 9816958 w 10458098"/>
              <a:gd name="connsiteY2" fmla="*/ 6897190 h 6897190"/>
              <a:gd name="connsiteX3" fmla="*/ 10334518 w 10458098"/>
              <a:gd name="connsiteY3" fmla="*/ 4828687 h 6897190"/>
              <a:gd name="connsiteX4" fmla="*/ 10458098 w 10458098"/>
              <a:gd name="connsiteY4" fmla="*/ 3309268 h 6897190"/>
              <a:gd name="connsiteX5" fmla="*/ 10157723 w 10458098"/>
              <a:gd name="connsiteY5" fmla="*/ 0 h 6897190"/>
              <a:gd name="connsiteX6" fmla="*/ 0 w 10458098"/>
              <a:gd name="connsiteY6" fmla="*/ 27458 h 6897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458098" h="6897190">
                <a:moveTo>
                  <a:pt x="0" y="27458"/>
                </a:moveTo>
                <a:lnTo>
                  <a:pt x="0" y="6870710"/>
                </a:lnTo>
                <a:lnTo>
                  <a:pt x="9816958" y="6897190"/>
                </a:lnTo>
                <a:lnTo>
                  <a:pt x="10334518" y="4828687"/>
                </a:lnTo>
                <a:lnTo>
                  <a:pt x="10458098" y="3309268"/>
                </a:lnTo>
                <a:lnTo>
                  <a:pt x="10157723" y="0"/>
                </a:lnTo>
                <a:lnTo>
                  <a:pt x="0" y="27458"/>
                </a:lnTo>
                <a:close/>
              </a:path>
            </a:pathLst>
          </a:custGeom>
          <a:solidFill>
            <a:schemeClr val="bg2">
              <a:alpha val="6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a:t>
            </a:r>
          </a:p>
        </p:txBody>
      </p:sp>
      <p:grpSp>
        <p:nvGrpSpPr>
          <p:cNvPr id="10" name="Group 9">
            <a:extLst>
              <a:ext uri="{FF2B5EF4-FFF2-40B4-BE49-F238E27FC236}">
                <a16:creationId xmlns:a16="http://schemas.microsoft.com/office/drawing/2014/main" id="{AAD29713-00BD-954F-B1EF-E8400DD81E53}"/>
              </a:ext>
            </a:extLst>
          </p:cNvPr>
          <p:cNvGrpSpPr/>
          <p:nvPr userDrawn="1"/>
        </p:nvGrpSpPr>
        <p:grpSpPr>
          <a:xfrm>
            <a:off x="1" y="307309"/>
            <a:ext cx="11720518" cy="713128"/>
            <a:chOff x="1" y="307309"/>
            <a:chExt cx="11720518" cy="713128"/>
          </a:xfrm>
        </p:grpSpPr>
        <p:sp>
          <p:nvSpPr>
            <p:cNvPr id="15" name="Pentagon 6">
              <a:extLst>
                <a:ext uri="{FF2B5EF4-FFF2-40B4-BE49-F238E27FC236}">
                  <a16:creationId xmlns:a16="http://schemas.microsoft.com/office/drawing/2014/main" id="{807575D7-E4C6-0145-AB1E-381999F022EE}"/>
                </a:ext>
              </a:extLst>
            </p:cNvPr>
            <p:cNvSpPr/>
            <p:nvPr userDrawn="1"/>
          </p:nvSpPr>
          <p:spPr>
            <a:xfrm>
              <a:off x="854599" y="307309"/>
              <a:ext cx="10865920" cy="713128"/>
            </a:xfrm>
            <a:custGeom>
              <a:avLst/>
              <a:gdLst>
                <a:gd name="connsiteX0" fmla="*/ 0 w 9707168"/>
                <a:gd name="connsiteY0" fmla="*/ 0 h 902525"/>
                <a:gd name="connsiteX1" fmla="*/ 9255906 w 9707168"/>
                <a:gd name="connsiteY1" fmla="*/ 0 h 902525"/>
                <a:gd name="connsiteX2" fmla="*/ 9707168 w 9707168"/>
                <a:gd name="connsiteY2" fmla="*/ 451263 h 902525"/>
                <a:gd name="connsiteX3" fmla="*/ 9255906 w 9707168"/>
                <a:gd name="connsiteY3" fmla="*/ 902525 h 902525"/>
                <a:gd name="connsiteX4" fmla="*/ 0 w 9707168"/>
                <a:gd name="connsiteY4" fmla="*/ 902525 h 902525"/>
                <a:gd name="connsiteX5" fmla="*/ 0 w 9707168"/>
                <a:gd name="connsiteY5" fmla="*/ 0 h 902525"/>
                <a:gd name="connsiteX0" fmla="*/ 0 w 9255906"/>
                <a:gd name="connsiteY0" fmla="*/ 0 h 902525"/>
                <a:gd name="connsiteX1" fmla="*/ 9255906 w 9255906"/>
                <a:gd name="connsiteY1" fmla="*/ 0 h 902525"/>
                <a:gd name="connsiteX2" fmla="*/ 9255906 w 9255906"/>
                <a:gd name="connsiteY2" fmla="*/ 902525 h 902525"/>
                <a:gd name="connsiteX3" fmla="*/ 0 w 9255906"/>
                <a:gd name="connsiteY3" fmla="*/ 902525 h 902525"/>
                <a:gd name="connsiteX4" fmla="*/ 0 w 9255906"/>
                <a:gd name="connsiteY4" fmla="*/ 0 h 902525"/>
                <a:gd name="connsiteX0" fmla="*/ 0 w 9255906"/>
                <a:gd name="connsiteY0" fmla="*/ 0 h 918291"/>
                <a:gd name="connsiteX1" fmla="*/ 9255906 w 9255906"/>
                <a:gd name="connsiteY1" fmla="*/ 0 h 918291"/>
                <a:gd name="connsiteX2" fmla="*/ 8987892 w 9255906"/>
                <a:gd name="connsiteY2" fmla="*/ 918291 h 918291"/>
                <a:gd name="connsiteX3" fmla="*/ 0 w 9255906"/>
                <a:gd name="connsiteY3" fmla="*/ 902525 h 918291"/>
                <a:gd name="connsiteX4" fmla="*/ 0 w 9255906"/>
                <a:gd name="connsiteY4" fmla="*/ 0 h 9182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55906" h="918291">
                  <a:moveTo>
                    <a:pt x="0" y="0"/>
                  </a:moveTo>
                  <a:lnTo>
                    <a:pt x="9255906" y="0"/>
                  </a:lnTo>
                  <a:lnTo>
                    <a:pt x="8987892" y="918291"/>
                  </a:lnTo>
                  <a:lnTo>
                    <a:pt x="0" y="902525"/>
                  </a:lnTo>
                  <a:lnTo>
                    <a:pt x="0" y="0"/>
                  </a:lnTo>
                  <a:close/>
                </a:path>
              </a:pathLst>
            </a:cu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16" name="Pentagon 15">
              <a:extLst>
                <a:ext uri="{FF2B5EF4-FFF2-40B4-BE49-F238E27FC236}">
                  <a16:creationId xmlns:a16="http://schemas.microsoft.com/office/drawing/2014/main" id="{B9F78723-7608-1948-98CE-029ABFA444FD}"/>
                </a:ext>
              </a:extLst>
            </p:cNvPr>
            <p:cNvSpPr/>
            <p:nvPr userDrawn="1"/>
          </p:nvSpPr>
          <p:spPr>
            <a:xfrm>
              <a:off x="1" y="307309"/>
              <a:ext cx="872490" cy="700884"/>
            </a:xfrm>
            <a:prstGeom prst="homePlate">
              <a:avLst>
                <a:gd name="adj" fmla="val 0"/>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8" name="Picture 17">
              <a:extLst>
                <a:ext uri="{FF2B5EF4-FFF2-40B4-BE49-F238E27FC236}">
                  <a16:creationId xmlns:a16="http://schemas.microsoft.com/office/drawing/2014/main" id="{80A1BB7E-B753-6946-A35D-DC9734C25B39}"/>
                </a:ext>
              </a:extLst>
            </p:cNvPr>
            <p:cNvPicPr>
              <a:picLocks noChangeAspect="1"/>
            </p:cNvPicPr>
            <p:nvPr userDrawn="1"/>
          </p:nvPicPr>
          <p:blipFill>
            <a:blip r:embed="rId2"/>
            <a:srcRect/>
            <a:stretch/>
          </p:blipFill>
          <p:spPr>
            <a:xfrm>
              <a:off x="188291" y="404739"/>
              <a:ext cx="506023" cy="506023"/>
            </a:xfrm>
            <a:prstGeom prst="rect">
              <a:avLst/>
            </a:prstGeom>
          </p:spPr>
        </p:pic>
      </p:grpSp>
      <p:sp>
        <p:nvSpPr>
          <p:cNvPr id="25" name="Title Placeholder 1">
            <a:extLst>
              <a:ext uri="{FF2B5EF4-FFF2-40B4-BE49-F238E27FC236}">
                <a16:creationId xmlns:a16="http://schemas.microsoft.com/office/drawing/2014/main" id="{6D029AC5-49AC-FC4D-B3B7-10C6E73AC486}"/>
              </a:ext>
            </a:extLst>
          </p:cNvPr>
          <p:cNvSpPr>
            <a:spLocks noGrp="1"/>
          </p:cNvSpPr>
          <p:nvPr>
            <p:ph type="title" hasCustomPrompt="1"/>
          </p:nvPr>
        </p:nvSpPr>
        <p:spPr>
          <a:xfrm>
            <a:off x="981949" y="320215"/>
            <a:ext cx="10532719" cy="687978"/>
          </a:xfrm>
          <a:prstGeom prst="rect">
            <a:avLst/>
          </a:prstGeom>
        </p:spPr>
        <p:txBody>
          <a:bodyPr vert="horz" lIns="91440" tIns="108000" rIns="91440" bIns="45720" rtlCol="0" anchor="t">
            <a:normAutofit/>
          </a:bodyPr>
          <a:lstStyle>
            <a:lvl1pPr marL="0" marR="0" indent="0" algn="l" defTabSz="457200" rtl="0" eaLnBrk="1" fontAlgn="auto" latinLnBrk="0" hangingPunct="1">
              <a:lnSpc>
                <a:spcPct val="100000"/>
              </a:lnSpc>
              <a:spcBef>
                <a:spcPct val="0"/>
              </a:spcBef>
              <a:spcAft>
                <a:spcPts val="0"/>
              </a:spcAft>
              <a:buClrTx/>
              <a:buSzTx/>
              <a:buFontTx/>
              <a:buNone/>
              <a:tabLst/>
              <a:defRPr sz="3200" b="1">
                <a:solidFill>
                  <a:schemeClr val="tx1"/>
                </a:solidFill>
              </a:defRPr>
            </a:lvl1pPr>
          </a:lstStyle>
          <a:p>
            <a:r>
              <a:rPr lang="en-GB" sz="3200" b="1" i="0" u="none" strike="noStrike" kern="1200">
                <a:solidFill>
                  <a:schemeClr val="tx1"/>
                </a:solidFill>
                <a:effectLst/>
                <a:latin typeface="+mj-lt"/>
                <a:ea typeface="+mj-ea"/>
                <a:cs typeface="+mj-cs"/>
              </a:rPr>
              <a:t>Additional updates</a:t>
            </a:r>
          </a:p>
        </p:txBody>
      </p:sp>
      <p:sp>
        <p:nvSpPr>
          <p:cNvPr id="3" name="Content Placeholder 2"/>
          <p:cNvSpPr>
            <a:spLocks noGrp="1"/>
          </p:cNvSpPr>
          <p:nvPr>
            <p:ph idx="1" hasCustomPrompt="1"/>
          </p:nvPr>
        </p:nvSpPr>
        <p:spPr>
          <a:xfrm>
            <a:off x="981951" y="1223320"/>
            <a:ext cx="10793533" cy="5206803"/>
          </a:xfrm>
        </p:spPr>
        <p:txBody>
          <a:bodyPr lIns="108000" tIns="108000" bIns="108000"/>
          <a:lstStyle>
            <a:lvl1pPr>
              <a:buClr>
                <a:schemeClr val="accent5"/>
              </a:buClr>
              <a:defRPr/>
            </a:lvl1pPr>
            <a:lvl2pPr>
              <a:buClr>
                <a:schemeClr val="accent5"/>
              </a:buClr>
              <a:defRPr/>
            </a:lvl2pPr>
            <a:lvl3pPr>
              <a:buClr>
                <a:schemeClr val="accent5"/>
              </a:buClr>
              <a:defRPr/>
            </a:lvl3pPr>
            <a:lvl4pPr>
              <a:buClr>
                <a:schemeClr val="accent5"/>
              </a:buClr>
              <a:defRPr/>
            </a:lvl4pPr>
            <a:lvl5pPr>
              <a:buClr>
                <a:schemeClr val="accent5"/>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13" name="Picture 12">
            <a:extLst>
              <a:ext uri="{FF2B5EF4-FFF2-40B4-BE49-F238E27FC236}">
                <a16:creationId xmlns:a16="http://schemas.microsoft.com/office/drawing/2014/main" id="{0C630D9D-3988-7F41-BDA3-F58AAEEFAA9A}"/>
              </a:ext>
            </a:extLst>
          </p:cNvPr>
          <p:cNvPicPr>
            <a:picLocks noChangeAspect="1"/>
          </p:cNvPicPr>
          <p:nvPr userDrawn="1"/>
        </p:nvPicPr>
        <p:blipFill>
          <a:blip r:embed="rId3"/>
          <a:srcRect/>
          <a:stretch/>
        </p:blipFill>
        <p:spPr>
          <a:xfrm>
            <a:off x="232493" y="6089030"/>
            <a:ext cx="640000" cy="640000"/>
          </a:xfrm>
          <a:prstGeom prst="rect">
            <a:avLst/>
          </a:prstGeom>
        </p:spPr>
      </p:pic>
    </p:spTree>
    <p:extLst>
      <p:ext uri="{BB962C8B-B14F-4D97-AF65-F5344CB8AC3E}">
        <p14:creationId xmlns:p14="http://schemas.microsoft.com/office/powerpoint/2010/main" val="399037487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1_Title and Content">
    <p:spTree>
      <p:nvGrpSpPr>
        <p:cNvPr id="1" name=""/>
        <p:cNvGrpSpPr/>
        <p:nvPr/>
      </p:nvGrpSpPr>
      <p:grpSpPr>
        <a:xfrm>
          <a:off x="0" y="0"/>
          <a:ext cx="0" cy="0"/>
          <a:chOff x="0" y="0"/>
          <a:chExt cx="0" cy="0"/>
        </a:xfrm>
      </p:grpSpPr>
      <p:sp>
        <p:nvSpPr>
          <p:cNvPr id="9" name="Freeform 8">
            <a:extLst>
              <a:ext uri="{FF2B5EF4-FFF2-40B4-BE49-F238E27FC236}">
                <a16:creationId xmlns:a16="http://schemas.microsoft.com/office/drawing/2014/main" id="{9093718B-1E5B-DE48-83A5-0DEBDE7619ED}"/>
              </a:ext>
            </a:extLst>
          </p:cNvPr>
          <p:cNvSpPr/>
          <p:nvPr userDrawn="1"/>
        </p:nvSpPr>
        <p:spPr>
          <a:xfrm rot="10800000">
            <a:off x="452486" y="-22696"/>
            <a:ext cx="11739512" cy="6912055"/>
          </a:xfrm>
          <a:custGeom>
            <a:avLst/>
            <a:gdLst>
              <a:gd name="connsiteX0" fmla="*/ 0 w 10397613"/>
              <a:gd name="connsiteY0" fmla="*/ 0 h 6843252"/>
              <a:gd name="connsiteX1" fmla="*/ 0 w 10397613"/>
              <a:gd name="connsiteY1" fmla="*/ 6843252 h 6843252"/>
              <a:gd name="connsiteX2" fmla="*/ 9261987 w 10397613"/>
              <a:gd name="connsiteY2" fmla="*/ 6843252 h 6843252"/>
              <a:gd name="connsiteX3" fmla="*/ 10176387 w 10397613"/>
              <a:gd name="connsiteY3" fmla="*/ 4837471 h 6843252"/>
              <a:gd name="connsiteX4" fmla="*/ 10397613 w 10397613"/>
              <a:gd name="connsiteY4" fmla="*/ 3274142 h 6843252"/>
              <a:gd name="connsiteX5" fmla="*/ 9851923 w 10397613"/>
              <a:gd name="connsiteY5" fmla="*/ 14748 h 6843252"/>
              <a:gd name="connsiteX6" fmla="*/ 0 w 10397613"/>
              <a:gd name="connsiteY6" fmla="*/ 0 h 6843252"/>
              <a:gd name="connsiteX0" fmla="*/ 0 w 10397613"/>
              <a:gd name="connsiteY0" fmla="*/ 3073 h 6846325"/>
              <a:gd name="connsiteX1" fmla="*/ 0 w 10397613"/>
              <a:gd name="connsiteY1" fmla="*/ 6846325 h 6846325"/>
              <a:gd name="connsiteX2" fmla="*/ 9261987 w 10397613"/>
              <a:gd name="connsiteY2" fmla="*/ 6846325 h 6846325"/>
              <a:gd name="connsiteX3" fmla="*/ 10176387 w 10397613"/>
              <a:gd name="connsiteY3" fmla="*/ 4840544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397613"/>
              <a:gd name="connsiteY0" fmla="*/ 3073 h 6846325"/>
              <a:gd name="connsiteX1" fmla="*/ 0 w 10397613"/>
              <a:gd name="connsiteY1" fmla="*/ 6846325 h 6846325"/>
              <a:gd name="connsiteX2" fmla="*/ 9261987 w 10397613"/>
              <a:gd name="connsiteY2" fmla="*/ 6846325 h 6846325"/>
              <a:gd name="connsiteX3" fmla="*/ 10191755 w 10397613"/>
              <a:gd name="connsiteY3" fmla="*/ 4813708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424507"/>
              <a:gd name="connsiteY0" fmla="*/ 3073 h 6846325"/>
              <a:gd name="connsiteX1" fmla="*/ 0 w 10424507"/>
              <a:gd name="connsiteY1" fmla="*/ 6846325 h 6846325"/>
              <a:gd name="connsiteX2" fmla="*/ 9261987 w 10424507"/>
              <a:gd name="connsiteY2" fmla="*/ 6846325 h 6846325"/>
              <a:gd name="connsiteX3" fmla="*/ 10191755 w 10424507"/>
              <a:gd name="connsiteY3" fmla="*/ 4813708 h 6846325"/>
              <a:gd name="connsiteX4" fmla="*/ 10424507 w 10424507"/>
              <a:gd name="connsiteY4" fmla="*/ 3284883 h 6846325"/>
              <a:gd name="connsiteX5" fmla="*/ 9869783 w 10424507"/>
              <a:gd name="connsiteY5" fmla="*/ 0 h 6846325"/>
              <a:gd name="connsiteX6" fmla="*/ 0 w 10424507"/>
              <a:gd name="connsiteY6" fmla="*/ 3073 h 6846325"/>
              <a:gd name="connsiteX0" fmla="*/ 0 w 10424507"/>
              <a:gd name="connsiteY0" fmla="*/ 0 h 6843252"/>
              <a:gd name="connsiteX1" fmla="*/ 0 w 10424507"/>
              <a:gd name="connsiteY1" fmla="*/ 6843252 h 6843252"/>
              <a:gd name="connsiteX2" fmla="*/ 9261987 w 10424507"/>
              <a:gd name="connsiteY2" fmla="*/ 6843252 h 6843252"/>
              <a:gd name="connsiteX3" fmla="*/ 10191755 w 10424507"/>
              <a:gd name="connsiteY3" fmla="*/ 4810635 h 6843252"/>
              <a:gd name="connsiteX4" fmla="*/ 10424507 w 10424507"/>
              <a:gd name="connsiteY4" fmla="*/ 3281810 h 6843252"/>
              <a:gd name="connsiteX5" fmla="*/ 9888993 w 10424507"/>
              <a:gd name="connsiteY5" fmla="*/ 761 h 6843252"/>
              <a:gd name="connsiteX6" fmla="*/ 0 w 10424507"/>
              <a:gd name="connsiteY6" fmla="*/ 0 h 6843252"/>
              <a:gd name="connsiteX0" fmla="*/ 0 w 10424507"/>
              <a:gd name="connsiteY0" fmla="*/ 0 h 6850919"/>
              <a:gd name="connsiteX1" fmla="*/ 0 w 10424507"/>
              <a:gd name="connsiteY1" fmla="*/ 6843252 h 6850919"/>
              <a:gd name="connsiteX2" fmla="*/ 9254303 w 10424507"/>
              <a:gd name="connsiteY2" fmla="*/ 6850919 h 6850919"/>
              <a:gd name="connsiteX3" fmla="*/ 10191755 w 10424507"/>
              <a:gd name="connsiteY3" fmla="*/ 4810635 h 6850919"/>
              <a:gd name="connsiteX4" fmla="*/ 10424507 w 10424507"/>
              <a:gd name="connsiteY4" fmla="*/ 3281810 h 6850919"/>
              <a:gd name="connsiteX5" fmla="*/ 9888993 w 10424507"/>
              <a:gd name="connsiteY5" fmla="*/ 761 h 6850919"/>
              <a:gd name="connsiteX6" fmla="*/ 0 w 10424507"/>
              <a:gd name="connsiteY6" fmla="*/ 0 h 6850919"/>
              <a:gd name="connsiteX0" fmla="*/ 0 w 10458098"/>
              <a:gd name="connsiteY0" fmla="*/ 0 h 6850919"/>
              <a:gd name="connsiteX1" fmla="*/ 0 w 10458098"/>
              <a:gd name="connsiteY1" fmla="*/ 6843252 h 6850919"/>
              <a:gd name="connsiteX2" fmla="*/ 9254303 w 10458098"/>
              <a:gd name="connsiteY2" fmla="*/ 6850919 h 6850919"/>
              <a:gd name="connsiteX3" fmla="*/ 10191755 w 10458098"/>
              <a:gd name="connsiteY3" fmla="*/ 4810635 h 6850919"/>
              <a:gd name="connsiteX4" fmla="*/ 10458098 w 10458098"/>
              <a:gd name="connsiteY4" fmla="*/ 3281810 h 6850919"/>
              <a:gd name="connsiteX5" fmla="*/ 9888993 w 10458098"/>
              <a:gd name="connsiteY5" fmla="*/ 761 h 6850919"/>
              <a:gd name="connsiteX6" fmla="*/ 0 w 10458098"/>
              <a:gd name="connsiteY6" fmla="*/ 0 h 6850919"/>
              <a:gd name="connsiteX0" fmla="*/ 0 w 10458098"/>
              <a:gd name="connsiteY0" fmla="*/ 27458 h 6878377"/>
              <a:gd name="connsiteX1" fmla="*/ 0 w 10458098"/>
              <a:gd name="connsiteY1" fmla="*/ 6870710 h 6878377"/>
              <a:gd name="connsiteX2" fmla="*/ 9254303 w 10458098"/>
              <a:gd name="connsiteY2" fmla="*/ 6878377 h 6878377"/>
              <a:gd name="connsiteX3" fmla="*/ 10191755 w 10458098"/>
              <a:gd name="connsiteY3" fmla="*/ 4838093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78377"/>
              <a:gd name="connsiteX1" fmla="*/ 0 w 10458098"/>
              <a:gd name="connsiteY1" fmla="*/ 6870710 h 6878377"/>
              <a:gd name="connsiteX2" fmla="*/ 9254303 w 10458098"/>
              <a:gd name="connsiteY2" fmla="*/ 6878377 h 6878377"/>
              <a:gd name="connsiteX3" fmla="*/ 10334518 w 10458098"/>
              <a:gd name="connsiteY3" fmla="*/ 4828687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97190"/>
              <a:gd name="connsiteX1" fmla="*/ 0 w 10458098"/>
              <a:gd name="connsiteY1" fmla="*/ 6870710 h 6897190"/>
              <a:gd name="connsiteX2" fmla="*/ 9816958 w 10458098"/>
              <a:gd name="connsiteY2" fmla="*/ 6897190 h 6897190"/>
              <a:gd name="connsiteX3" fmla="*/ 10334518 w 10458098"/>
              <a:gd name="connsiteY3" fmla="*/ 4828687 h 6897190"/>
              <a:gd name="connsiteX4" fmla="*/ 10458098 w 10458098"/>
              <a:gd name="connsiteY4" fmla="*/ 3309268 h 6897190"/>
              <a:gd name="connsiteX5" fmla="*/ 10157723 w 10458098"/>
              <a:gd name="connsiteY5" fmla="*/ 0 h 6897190"/>
              <a:gd name="connsiteX6" fmla="*/ 0 w 10458098"/>
              <a:gd name="connsiteY6" fmla="*/ 27458 h 6897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458098" h="6897190">
                <a:moveTo>
                  <a:pt x="0" y="27458"/>
                </a:moveTo>
                <a:lnTo>
                  <a:pt x="0" y="6870710"/>
                </a:lnTo>
                <a:lnTo>
                  <a:pt x="9816958" y="6897190"/>
                </a:lnTo>
                <a:lnTo>
                  <a:pt x="10334518" y="4828687"/>
                </a:lnTo>
                <a:lnTo>
                  <a:pt x="10458098" y="3309268"/>
                </a:lnTo>
                <a:lnTo>
                  <a:pt x="10157723" y="0"/>
                </a:lnTo>
                <a:lnTo>
                  <a:pt x="0" y="27458"/>
                </a:lnTo>
                <a:close/>
              </a:path>
            </a:pathLst>
          </a:custGeom>
          <a:solidFill>
            <a:schemeClr val="bg2">
              <a:alpha val="6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a:t>
            </a:r>
          </a:p>
        </p:txBody>
      </p:sp>
      <p:sp>
        <p:nvSpPr>
          <p:cNvPr id="3" name="Content Placeholder 2"/>
          <p:cNvSpPr>
            <a:spLocks noGrp="1"/>
          </p:cNvSpPr>
          <p:nvPr>
            <p:ph idx="1" hasCustomPrompt="1"/>
          </p:nvPr>
        </p:nvSpPr>
        <p:spPr>
          <a:xfrm>
            <a:off x="981951" y="1223320"/>
            <a:ext cx="10532717" cy="5206803"/>
          </a:xfrm>
        </p:spPr>
        <p:txBody>
          <a:bodyPr lIns="108000" tIns="108000" bIns="108000"/>
          <a:lstStyle>
            <a:lvl1pPr>
              <a:buClr>
                <a:schemeClr val="accent5"/>
              </a:buClr>
              <a:defRPr/>
            </a:lvl1pPr>
            <a:lvl2pPr>
              <a:buClr>
                <a:schemeClr val="accent5"/>
              </a:buClr>
              <a:defRPr/>
            </a:lvl2pPr>
            <a:lvl3pPr>
              <a:buClr>
                <a:schemeClr val="accent5"/>
              </a:buClr>
              <a:defRPr/>
            </a:lvl3pPr>
            <a:lvl4pPr>
              <a:buClr>
                <a:schemeClr val="accent5"/>
              </a:buClr>
              <a:defRPr/>
            </a:lvl4pPr>
            <a:lvl5pPr>
              <a:buClr>
                <a:schemeClr val="accent5"/>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17" name="Picture 16">
            <a:extLst>
              <a:ext uri="{FF2B5EF4-FFF2-40B4-BE49-F238E27FC236}">
                <a16:creationId xmlns:a16="http://schemas.microsoft.com/office/drawing/2014/main" id="{203FC31E-E29C-7647-AB36-E8D24D9A6D18}"/>
              </a:ext>
            </a:extLst>
          </p:cNvPr>
          <p:cNvPicPr>
            <a:picLocks noChangeAspect="1"/>
          </p:cNvPicPr>
          <p:nvPr userDrawn="1"/>
        </p:nvPicPr>
        <p:blipFill>
          <a:blip r:embed="rId2"/>
          <a:srcRect/>
          <a:stretch/>
        </p:blipFill>
        <p:spPr>
          <a:xfrm>
            <a:off x="232493" y="6089030"/>
            <a:ext cx="640000" cy="640000"/>
          </a:xfrm>
          <a:prstGeom prst="rect">
            <a:avLst/>
          </a:prstGeom>
        </p:spPr>
      </p:pic>
      <p:grpSp>
        <p:nvGrpSpPr>
          <p:cNvPr id="24" name="Group 23">
            <a:extLst>
              <a:ext uri="{FF2B5EF4-FFF2-40B4-BE49-F238E27FC236}">
                <a16:creationId xmlns:a16="http://schemas.microsoft.com/office/drawing/2014/main" id="{A455CE7A-36F6-D947-8C24-6CA5C509B802}"/>
              </a:ext>
            </a:extLst>
          </p:cNvPr>
          <p:cNvGrpSpPr/>
          <p:nvPr userDrawn="1"/>
        </p:nvGrpSpPr>
        <p:grpSpPr>
          <a:xfrm>
            <a:off x="1" y="307309"/>
            <a:ext cx="11720518" cy="713128"/>
            <a:chOff x="1" y="307309"/>
            <a:chExt cx="11720518" cy="713128"/>
          </a:xfrm>
        </p:grpSpPr>
        <p:sp>
          <p:nvSpPr>
            <p:cNvPr id="25" name="Pentagon 6">
              <a:extLst>
                <a:ext uri="{FF2B5EF4-FFF2-40B4-BE49-F238E27FC236}">
                  <a16:creationId xmlns:a16="http://schemas.microsoft.com/office/drawing/2014/main" id="{0CE1115C-4CE0-4746-A040-0108BAB021C7}"/>
                </a:ext>
              </a:extLst>
            </p:cNvPr>
            <p:cNvSpPr/>
            <p:nvPr userDrawn="1"/>
          </p:nvSpPr>
          <p:spPr>
            <a:xfrm>
              <a:off x="854599" y="307309"/>
              <a:ext cx="10865920" cy="713128"/>
            </a:xfrm>
            <a:custGeom>
              <a:avLst/>
              <a:gdLst>
                <a:gd name="connsiteX0" fmla="*/ 0 w 9707168"/>
                <a:gd name="connsiteY0" fmla="*/ 0 h 902525"/>
                <a:gd name="connsiteX1" fmla="*/ 9255906 w 9707168"/>
                <a:gd name="connsiteY1" fmla="*/ 0 h 902525"/>
                <a:gd name="connsiteX2" fmla="*/ 9707168 w 9707168"/>
                <a:gd name="connsiteY2" fmla="*/ 451263 h 902525"/>
                <a:gd name="connsiteX3" fmla="*/ 9255906 w 9707168"/>
                <a:gd name="connsiteY3" fmla="*/ 902525 h 902525"/>
                <a:gd name="connsiteX4" fmla="*/ 0 w 9707168"/>
                <a:gd name="connsiteY4" fmla="*/ 902525 h 902525"/>
                <a:gd name="connsiteX5" fmla="*/ 0 w 9707168"/>
                <a:gd name="connsiteY5" fmla="*/ 0 h 902525"/>
                <a:gd name="connsiteX0" fmla="*/ 0 w 9255906"/>
                <a:gd name="connsiteY0" fmla="*/ 0 h 902525"/>
                <a:gd name="connsiteX1" fmla="*/ 9255906 w 9255906"/>
                <a:gd name="connsiteY1" fmla="*/ 0 h 902525"/>
                <a:gd name="connsiteX2" fmla="*/ 9255906 w 9255906"/>
                <a:gd name="connsiteY2" fmla="*/ 902525 h 902525"/>
                <a:gd name="connsiteX3" fmla="*/ 0 w 9255906"/>
                <a:gd name="connsiteY3" fmla="*/ 902525 h 902525"/>
                <a:gd name="connsiteX4" fmla="*/ 0 w 9255906"/>
                <a:gd name="connsiteY4" fmla="*/ 0 h 902525"/>
                <a:gd name="connsiteX0" fmla="*/ 0 w 9255906"/>
                <a:gd name="connsiteY0" fmla="*/ 0 h 918291"/>
                <a:gd name="connsiteX1" fmla="*/ 9255906 w 9255906"/>
                <a:gd name="connsiteY1" fmla="*/ 0 h 918291"/>
                <a:gd name="connsiteX2" fmla="*/ 8987892 w 9255906"/>
                <a:gd name="connsiteY2" fmla="*/ 918291 h 918291"/>
                <a:gd name="connsiteX3" fmla="*/ 0 w 9255906"/>
                <a:gd name="connsiteY3" fmla="*/ 902525 h 918291"/>
                <a:gd name="connsiteX4" fmla="*/ 0 w 9255906"/>
                <a:gd name="connsiteY4" fmla="*/ 0 h 9182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55906" h="918291">
                  <a:moveTo>
                    <a:pt x="0" y="0"/>
                  </a:moveTo>
                  <a:lnTo>
                    <a:pt x="9255906" y="0"/>
                  </a:lnTo>
                  <a:lnTo>
                    <a:pt x="8987892" y="918291"/>
                  </a:lnTo>
                  <a:lnTo>
                    <a:pt x="0" y="902525"/>
                  </a:lnTo>
                  <a:lnTo>
                    <a:pt x="0" y="0"/>
                  </a:lnTo>
                  <a:close/>
                </a:path>
              </a:pathLst>
            </a:cu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26" name="Pentagon 25">
              <a:extLst>
                <a:ext uri="{FF2B5EF4-FFF2-40B4-BE49-F238E27FC236}">
                  <a16:creationId xmlns:a16="http://schemas.microsoft.com/office/drawing/2014/main" id="{50CD76BF-DAA9-1445-9F11-37C2D5E27A5C}"/>
                </a:ext>
              </a:extLst>
            </p:cNvPr>
            <p:cNvSpPr/>
            <p:nvPr userDrawn="1"/>
          </p:nvSpPr>
          <p:spPr>
            <a:xfrm>
              <a:off x="1" y="307309"/>
              <a:ext cx="872490" cy="700884"/>
            </a:xfrm>
            <a:prstGeom prst="homePlate">
              <a:avLst>
                <a:gd name="adj" fmla="val 0"/>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7" name="Picture 26">
              <a:extLst>
                <a:ext uri="{FF2B5EF4-FFF2-40B4-BE49-F238E27FC236}">
                  <a16:creationId xmlns:a16="http://schemas.microsoft.com/office/drawing/2014/main" id="{77D154C6-89E9-3C44-83C0-2E855B08B863}"/>
                </a:ext>
              </a:extLst>
            </p:cNvPr>
            <p:cNvPicPr>
              <a:picLocks noChangeAspect="1"/>
            </p:cNvPicPr>
            <p:nvPr userDrawn="1"/>
          </p:nvPicPr>
          <p:blipFill>
            <a:blip r:embed="rId3"/>
            <a:srcRect/>
            <a:stretch/>
          </p:blipFill>
          <p:spPr>
            <a:xfrm>
              <a:off x="188291" y="404739"/>
              <a:ext cx="506023" cy="506023"/>
            </a:xfrm>
            <a:prstGeom prst="rect">
              <a:avLst/>
            </a:prstGeom>
          </p:spPr>
        </p:pic>
      </p:grpSp>
      <p:sp>
        <p:nvSpPr>
          <p:cNvPr id="28" name="Title Placeholder 1">
            <a:extLst>
              <a:ext uri="{FF2B5EF4-FFF2-40B4-BE49-F238E27FC236}">
                <a16:creationId xmlns:a16="http://schemas.microsoft.com/office/drawing/2014/main" id="{D1EA4E53-09C1-6F42-A5D6-938321CC7D89}"/>
              </a:ext>
            </a:extLst>
          </p:cNvPr>
          <p:cNvSpPr>
            <a:spLocks noGrp="1"/>
          </p:cNvSpPr>
          <p:nvPr>
            <p:ph type="title" hasCustomPrompt="1"/>
          </p:nvPr>
        </p:nvSpPr>
        <p:spPr>
          <a:xfrm>
            <a:off x="981949" y="320215"/>
            <a:ext cx="10532719" cy="687978"/>
          </a:xfrm>
          <a:prstGeom prst="rect">
            <a:avLst/>
          </a:prstGeom>
        </p:spPr>
        <p:txBody>
          <a:bodyPr vert="horz" lIns="91440" tIns="108000" rIns="91440" bIns="45720" rtlCol="0" anchor="t">
            <a:normAutofit/>
          </a:bodyPr>
          <a:lstStyle>
            <a:lvl1pPr marL="0" marR="0" indent="0" algn="l" defTabSz="457200" rtl="0" eaLnBrk="1" fontAlgn="auto" latinLnBrk="0" hangingPunct="1">
              <a:lnSpc>
                <a:spcPct val="100000"/>
              </a:lnSpc>
              <a:spcBef>
                <a:spcPct val="0"/>
              </a:spcBef>
              <a:spcAft>
                <a:spcPts val="0"/>
              </a:spcAft>
              <a:buClrTx/>
              <a:buSzTx/>
              <a:buFontTx/>
              <a:buNone/>
              <a:tabLst/>
              <a:defRPr sz="3200" b="1">
                <a:solidFill>
                  <a:schemeClr val="tx1"/>
                </a:solidFill>
              </a:defRPr>
            </a:lvl1pPr>
          </a:lstStyle>
          <a:p>
            <a:r>
              <a:rPr lang="en-GB" sz="3200" b="1" i="0" u="none" strike="noStrike" kern="1200">
                <a:solidFill>
                  <a:schemeClr val="tx1"/>
                </a:solidFill>
                <a:effectLst/>
                <a:latin typeface="+mj-lt"/>
                <a:ea typeface="+mj-ea"/>
                <a:cs typeface="+mj-cs"/>
              </a:rPr>
              <a:t>Additional updates</a:t>
            </a:r>
          </a:p>
        </p:txBody>
      </p:sp>
    </p:spTree>
    <p:extLst>
      <p:ext uri="{BB962C8B-B14F-4D97-AF65-F5344CB8AC3E}">
        <p14:creationId xmlns:p14="http://schemas.microsoft.com/office/powerpoint/2010/main" val="25826494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13" name="Freeform 12">
            <a:extLst>
              <a:ext uri="{FF2B5EF4-FFF2-40B4-BE49-F238E27FC236}">
                <a16:creationId xmlns:a16="http://schemas.microsoft.com/office/drawing/2014/main" id="{45FB9E68-5E02-6241-B9B1-7952F57D0692}"/>
              </a:ext>
            </a:extLst>
          </p:cNvPr>
          <p:cNvSpPr/>
          <p:nvPr userDrawn="1"/>
        </p:nvSpPr>
        <p:spPr>
          <a:xfrm rot="10800000">
            <a:off x="452486" y="-22696"/>
            <a:ext cx="11739512" cy="6912055"/>
          </a:xfrm>
          <a:custGeom>
            <a:avLst/>
            <a:gdLst>
              <a:gd name="connsiteX0" fmla="*/ 0 w 10397613"/>
              <a:gd name="connsiteY0" fmla="*/ 0 h 6843252"/>
              <a:gd name="connsiteX1" fmla="*/ 0 w 10397613"/>
              <a:gd name="connsiteY1" fmla="*/ 6843252 h 6843252"/>
              <a:gd name="connsiteX2" fmla="*/ 9261987 w 10397613"/>
              <a:gd name="connsiteY2" fmla="*/ 6843252 h 6843252"/>
              <a:gd name="connsiteX3" fmla="*/ 10176387 w 10397613"/>
              <a:gd name="connsiteY3" fmla="*/ 4837471 h 6843252"/>
              <a:gd name="connsiteX4" fmla="*/ 10397613 w 10397613"/>
              <a:gd name="connsiteY4" fmla="*/ 3274142 h 6843252"/>
              <a:gd name="connsiteX5" fmla="*/ 9851923 w 10397613"/>
              <a:gd name="connsiteY5" fmla="*/ 14748 h 6843252"/>
              <a:gd name="connsiteX6" fmla="*/ 0 w 10397613"/>
              <a:gd name="connsiteY6" fmla="*/ 0 h 6843252"/>
              <a:gd name="connsiteX0" fmla="*/ 0 w 10397613"/>
              <a:gd name="connsiteY0" fmla="*/ 3073 h 6846325"/>
              <a:gd name="connsiteX1" fmla="*/ 0 w 10397613"/>
              <a:gd name="connsiteY1" fmla="*/ 6846325 h 6846325"/>
              <a:gd name="connsiteX2" fmla="*/ 9261987 w 10397613"/>
              <a:gd name="connsiteY2" fmla="*/ 6846325 h 6846325"/>
              <a:gd name="connsiteX3" fmla="*/ 10176387 w 10397613"/>
              <a:gd name="connsiteY3" fmla="*/ 4840544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397613"/>
              <a:gd name="connsiteY0" fmla="*/ 3073 h 6846325"/>
              <a:gd name="connsiteX1" fmla="*/ 0 w 10397613"/>
              <a:gd name="connsiteY1" fmla="*/ 6846325 h 6846325"/>
              <a:gd name="connsiteX2" fmla="*/ 9261987 w 10397613"/>
              <a:gd name="connsiteY2" fmla="*/ 6846325 h 6846325"/>
              <a:gd name="connsiteX3" fmla="*/ 10191755 w 10397613"/>
              <a:gd name="connsiteY3" fmla="*/ 4813708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424507"/>
              <a:gd name="connsiteY0" fmla="*/ 3073 h 6846325"/>
              <a:gd name="connsiteX1" fmla="*/ 0 w 10424507"/>
              <a:gd name="connsiteY1" fmla="*/ 6846325 h 6846325"/>
              <a:gd name="connsiteX2" fmla="*/ 9261987 w 10424507"/>
              <a:gd name="connsiteY2" fmla="*/ 6846325 h 6846325"/>
              <a:gd name="connsiteX3" fmla="*/ 10191755 w 10424507"/>
              <a:gd name="connsiteY3" fmla="*/ 4813708 h 6846325"/>
              <a:gd name="connsiteX4" fmla="*/ 10424507 w 10424507"/>
              <a:gd name="connsiteY4" fmla="*/ 3284883 h 6846325"/>
              <a:gd name="connsiteX5" fmla="*/ 9869783 w 10424507"/>
              <a:gd name="connsiteY5" fmla="*/ 0 h 6846325"/>
              <a:gd name="connsiteX6" fmla="*/ 0 w 10424507"/>
              <a:gd name="connsiteY6" fmla="*/ 3073 h 6846325"/>
              <a:gd name="connsiteX0" fmla="*/ 0 w 10424507"/>
              <a:gd name="connsiteY0" fmla="*/ 0 h 6843252"/>
              <a:gd name="connsiteX1" fmla="*/ 0 w 10424507"/>
              <a:gd name="connsiteY1" fmla="*/ 6843252 h 6843252"/>
              <a:gd name="connsiteX2" fmla="*/ 9261987 w 10424507"/>
              <a:gd name="connsiteY2" fmla="*/ 6843252 h 6843252"/>
              <a:gd name="connsiteX3" fmla="*/ 10191755 w 10424507"/>
              <a:gd name="connsiteY3" fmla="*/ 4810635 h 6843252"/>
              <a:gd name="connsiteX4" fmla="*/ 10424507 w 10424507"/>
              <a:gd name="connsiteY4" fmla="*/ 3281810 h 6843252"/>
              <a:gd name="connsiteX5" fmla="*/ 9888993 w 10424507"/>
              <a:gd name="connsiteY5" fmla="*/ 761 h 6843252"/>
              <a:gd name="connsiteX6" fmla="*/ 0 w 10424507"/>
              <a:gd name="connsiteY6" fmla="*/ 0 h 6843252"/>
              <a:gd name="connsiteX0" fmla="*/ 0 w 10424507"/>
              <a:gd name="connsiteY0" fmla="*/ 0 h 6850919"/>
              <a:gd name="connsiteX1" fmla="*/ 0 w 10424507"/>
              <a:gd name="connsiteY1" fmla="*/ 6843252 h 6850919"/>
              <a:gd name="connsiteX2" fmla="*/ 9254303 w 10424507"/>
              <a:gd name="connsiteY2" fmla="*/ 6850919 h 6850919"/>
              <a:gd name="connsiteX3" fmla="*/ 10191755 w 10424507"/>
              <a:gd name="connsiteY3" fmla="*/ 4810635 h 6850919"/>
              <a:gd name="connsiteX4" fmla="*/ 10424507 w 10424507"/>
              <a:gd name="connsiteY4" fmla="*/ 3281810 h 6850919"/>
              <a:gd name="connsiteX5" fmla="*/ 9888993 w 10424507"/>
              <a:gd name="connsiteY5" fmla="*/ 761 h 6850919"/>
              <a:gd name="connsiteX6" fmla="*/ 0 w 10424507"/>
              <a:gd name="connsiteY6" fmla="*/ 0 h 6850919"/>
              <a:gd name="connsiteX0" fmla="*/ 0 w 10458098"/>
              <a:gd name="connsiteY0" fmla="*/ 0 h 6850919"/>
              <a:gd name="connsiteX1" fmla="*/ 0 w 10458098"/>
              <a:gd name="connsiteY1" fmla="*/ 6843252 h 6850919"/>
              <a:gd name="connsiteX2" fmla="*/ 9254303 w 10458098"/>
              <a:gd name="connsiteY2" fmla="*/ 6850919 h 6850919"/>
              <a:gd name="connsiteX3" fmla="*/ 10191755 w 10458098"/>
              <a:gd name="connsiteY3" fmla="*/ 4810635 h 6850919"/>
              <a:gd name="connsiteX4" fmla="*/ 10458098 w 10458098"/>
              <a:gd name="connsiteY4" fmla="*/ 3281810 h 6850919"/>
              <a:gd name="connsiteX5" fmla="*/ 9888993 w 10458098"/>
              <a:gd name="connsiteY5" fmla="*/ 761 h 6850919"/>
              <a:gd name="connsiteX6" fmla="*/ 0 w 10458098"/>
              <a:gd name="connsiteY6" fmla="*/ 0 h 6850919"/>
              <a:gd name="connsiteX0" fmla="*/ 0 w 10458098"/>
              <a:gd name="connsiteY0" fmla="*/ 27458 h 6878377"/>
              <a:gd name="connsiteX1" fmla="*/ 0 w 10458098"/>
              <a:gd name="connsiteY1" fmla="*/ 6870710 h 6878377"/>
              <a:gd name="connsiteX2" fmla="*/ 9254303 w 10458098"/>
              <a:gd name="connsiteY2" fmla="*/ 6878377 h 6878377"/>
              <a:gd name="connsiteX3" fmla="*/ 10191755 w 10458098"/>
              <a:gd name="connsiteY3" fmla="*/ 4838093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78377"/>
              <a:gd name="connsiteX1" fmla="*/ 0 w 10458098"/>
              <a:gd name="connsiteY1" fmla="*/ 6870710 h 6878377"/>
              <a:gd name="connsiteX2" fmla="*/ 9254303 w 10458098"/>
              <a:gd name="connsiteY2" fmla="*/ 6878377 h 6878377"/>
              <a:gd name="connsiteX3" fmla="*/ 10334518 w 10458098"/>
              <a:gd name="connsiteY3" fmla="*/ 4828687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97190"/>
              <a:gd name="connsiteX1" fmla="*/ 0 w 10458098"/>
              <a:gd name="connsiteY1" fmla="*/ 6870710 h 6897190"/>
              <a:gd name="connsiteX2" fmla="*/ 9816958 w 10458098"/>
              <a:gd name="connsiteY2" fmla="*/ 6897190 h 6897190"/>
              <a:gd name="connsiteX3" fmla="*/ 10334518 w 10458098"/>
              <a:gd name="connsiteY3" fmla="*/ 4828687 h 6897190"/>
              <a:gd name="connsiteX4" fmla="*/ 10458098 w 10458098"/>
              <a:gd name="connsiteY4" fmla="*/ 3309268 h 6897190"/>
              <a:gd name="connsiteX5" fmla="*/ 10157723 w 10458098"/>
              <a:gd name="connsiteY5" fmla="*/ 0 h 6897190"/>
              <a:gd name="connsiteX6" fmla="*/ 0 w 10458098"/>
              <a:gd name="connsiteY6" fmla="*/ 27458 h 6897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458098" h="6897190">
                <a:moveTo>
                  <a:pt x="0" y="27458"/>
                </a:moveTo>
                <a:lnTo>
                  <a:pt x="0" y="6870710"/>
                </a:lnTo>
                <a:lnTo>
                  <a:pt x="9816958" y="6897190"/>
                </a:lnTo>
                <a:lnTo>
                  <a:pt x="10334518" y="4828687"/>
                </a:lnTo>
                <a:lnTo>
                  <a:pt x="10458098" y="3309268"/>
                </a:lnTo>
                <a:lnTo>
                  <a:pt x="10157723" y="0"/>
                </a:lnTo>
                <a:lnTo>
                  <a:pt x="0" y="27458"/>
                </a:lnTo>
                <a:close/>
              </a:path>
            </a:pathLst>
          </a:custGeom>
          <a:solidFill>
            <a:schemeClr val="bg2">
              <a:alpha val="6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 name="Group 1">
            <a:extLst>
              <a:ext uri="{FF2B5EF4-FFF2-40B4-BE49-F238E27FC236}">
                <a16:creationId xmlns:a16="http://schemas.microsoft.com/office/drawing/2014/main" id="{E0A683E2-6C64-2C46-81A7-4D41139D083E}"/>
              </a:ext>
            </a:extLst>
          </p:cNvPr>
          <p:cNvGrpSpPr/>
          <p:nvPr userDrawn="1"/>
        </p:nvGrpSpPr>
        <p:grpSpPr>
          <a:xfrm>
            <a:off x="1" y="302303"/>
            <a:ext cx="11728638" cy="718639"/>
            <a:chOff x="1" y="302303"/>
            <a:chExt cx="11728638" cy="718639"/>
          </a:xfrm>
        </p:grpSpPr>
        <p:sp>
          <p:nvSpPr>
            <p:cNvPr id="7" name="Pentagon 6">
              <a:extLst>
                <a:ext uri="{FF2B5EF4-FFF2-40B4-BE49-F238E27FC236}">
                  <a16:creationId xmlns:a16="http://schemas.microsoft.com/office/drawing/2014/main" id="{F5E314A3-F96F-5943-A21F-CC5112DDFAA8}"/>
                </a:ext>
              </a:extLst>
            </p:cNvPr>
            <p:cNvSpPr/>
            <p:nvPr userDrawn="1"/>
          </p:nvSpPr>
          <p:spPr>
            <a:xfrm>
              <a:off x="872493" y="302304"/>
              <a:ext cx="10856146" cy="718638"/>
            </a:xfrm>
            <a:custGeom>
              <a:avLst/>
              <a:gdLst>
                <a:gd name="connsiteX0" fmla="*/ 0 w 9707168"/>
                <a:gd name="connsiteY0" fmla="*/ 0 h 902525"/>
                <a:gd name="connsiteX1" fmla="*/ 9255906 w 9707168"/>
                <a:gd name="connsiteY1" fmla="*/ 0 h 902525"/>
                <a:gd name="connsiteX2" fmla="*/ 9707168 w 9707168"/>
                <a:gd name="connsiteY2" fmla="*/ 451263 h 902525"/>
                <a:gd name="connsiteX3" fmla="*/ 9255906 w 9707168"/>
                <a:gd name="connsiteY3" fmla="*/ 902525 h 902525"/>
                <a:gd name="connsiteX4" fmla="*/ 0 w 9707168"/>
                <a:gd name="connsiteY4" fmla="*/ 902525 h 902525"/>
                <a:gd name="connsiteX5" fmla="*/ 0 w 9707168"/>
                <a:gd name="connsiteY5" fmla="*/ 0 h 902525"/>
                <a:gd name="connsiteX0" fmla="*/ 0 w 9255906"/>
                <a:gd name="connsiteY0" fmla="*/ 0 h 902525"/>
                <a:gd name="connsiteX1" fmla="*/ 9255906 w 9255906"/>
                <a:gd name="connsiteY1" fmla="*/ 0 h 902525"/>
                <a:gd name="connsiteX2" fmla="*/ 9255906 w 9255906"/>
                <a:gd name="connsiteY2" fmla="*/ 902525 h 902525"/>
                <a:gd name="connsiteX3" fmla="*/ 0 w 9255906"/>
                <a:gd name="connsiteY3" fmla="*/ 902525 h 902525"/>
                <a:gd name="connsiteX4" fmla="*/ 0 w 9255906"/>
                <a:gd name="connsiteY4" fmla="*/ 0 h 902525"/>
                <a:gd name="connsiteX0" fmla="*/ 0 w 9255906"/>
                <a:gd name="connsiteY0" fmla="*/ 0 h 918291"/>
                <a:gd name="connsiteX1" fmla="*/ 9255906 w 9255906"/>
                <a:gd name="connsiteY1" fmla="*/ 0 h 918291"/>
                <a:gd name="connsiteX2" fmla="*/ 8987892 w 9255906"/>
                <a:gd name="connsiteY2" fmla="*/ 918291 h 918291"/>
                <a:gd name="connsiteX3" fmla="*/ 0 w 9255906"/>
                <a:gd name="connsiteY3" fmla="*/ 902525 h 918291"/>
                <a:gd name="connsiteX4" fmla="*/ 0 w 9255906"/>
                <a:gd name="connsiteY4" fmla="*/ 0 h 9182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55906" h="918291">
                  <a:moveTo>
                    <a:pt x="0" y="0"/>
                  </a:moveTo>
                  <a:lnTo>
                    <a:pt x="9255906" y="0"/>
                  </a:lnTo>
                  <a:lnTo>
                    <a:pt x="8987892" y="918291"/>
                  </a:lnTo>
                  <a:lnTo>
                    <a:pt x="0" y="902525"/>
                  </a:lnTo>
                  <a:lnTo>
                    <a:pt x="0" y="0"/>
                  </a:lnTo>
                  <a:close/>
                </a:path>
              </a:pathLst>
            </a:custGeom>
            <a:solidFill>
              <a:schemeClr val="accent4">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9" name="Pentagon 8">
              <a:extLst>
                <a:ext uri="{FF2B5EF4-FFF2-40B4-BE49-F238E27FC236}">
                  <a16:creationId xmlns:a16="http://schemas.microsoft.com/office/drawing/2014/main" id="{89750828-C94B-1545-92F9-E60813B8190E}"/>
                </a:ext>
              </a:extLst>
            </p:cNvPr>
            <p:cNvSpPr/>
            <p:nvPr userDrawn="1"/>
          </p:nvSpPr>
          <p:spPr>
            <a:xfrm>
              <a:off x="1" y="302303"/>
              <a:ext cx="872492" cy="706299"/>
            </a:xfrm>
            <a:prstGeom prst="homePlate">
              <a:avLst>
                <a:gd name="adj" fmla="val 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itle 1">
              <a:extLst>
                <a:ext uri="{FF2B5EF4-FFF2-40B4-BE49-F238E27FC236}">
                  <a16:creationId xmlns:a16="http://schemas.microsoft.com/office/drawing/2014/main" id="{FA25FD90-B327-D14B-95CE-C0FF3B766305}"/>
                </a:ext>
              </a:extLst>
            </p:cNvPr>
            <p:cNvSpPr txBox="1">
              <a:spLocks/>
            </p:cNvSpPr>
            <p:nvPr userDrawn="1"/>
          </p:nvSpPr>
          <p:spPr>
            <a:xfrm>
              <a:off x="981951" y="302304"/>
              <a:ext cx="6506733" cy="706300"/>
            </a:xfrm>
            <a:prstGeom prst="rect">
              <a:avLst/>
            </a:prstGeom>
          </p:spPr>
          <p:txBody>
            <a:bodyPr vert="horz" lIns="108000" tIns="45720" rIns="91440" bIns="72000" rtlCol="0" anchor="ctr" anchorCtr="0">
              <a:normAutofit/>
            </a:bodyPr>
            <a:lstStyle>
              <a:lvl1pPr algn="l" defTabSz="457200" rtl="0" eaLnBrk="1" latinLnBrk="0" hangingPunct="1">
                <a:spcBef>
                  <a:spcPct val="0"/>
                </a:spcBef>
                <a:buNone/>
                <a:defRPr sz="3600" kern="1200">
                  <a:solidFill>
                    <a:schemeClr val="accent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sz="3200" b="1" i="0" dirty="0">
                  <a:solidFill>
                    <a:schemeClr val="tx1"/>
                  </a:solidFill>
                </a:rPr>
                <a:t>Vaccination service update</a:t>
              </a:r>
            </a:p>
          </p:txBody>
        </p:sp>
        <p:pic>
          <p:nvPicPr>
            <p:cNvPr id="12" name="Picture 11" descr="Shape, icon&#10;&#10;Description automatically generated">
              <a:extLst>
                <a:ext uri="{FF2B5EF4-FFF2-40B4-BE49-F238E27FC236}">
                  <a16:creationId xmlns:a16="http://schemas.microsoft.com/office/drawing/2014/main" id="{0B3D6691-B8C8-EF40-8119-788C0920DE2A}"/>
                </a:ext>
              </a:extLst>
            </p:cNvPr>
            <p:cNvPicPr>
              <a:picLocks noChangeAspect="1"/>
            </p:cNvPicPr>
            <p:nvPr userDrawn="1"/>
          </p:nvPicPr>
          <p:blipFill>
            <a:blip r:embed="rId2"/>
            <a:stretch>
              <a:fillRect/>
            </a:stretch>
          </p:blipFill>
          <p:spPr>
            <a:xfrm>
              <a:off x="184046" y="404367"/>
              <a:ext cx="504402" cy="502170"/>
            </a:xfrm>
            <a:prstGeom prst="rect">
              <a:avLst/>
            </a:prstGeom>
          </p:spPr>
        </p:pic>
      </p:grpSp>
      <p:sp>
        <p:nvSpPr>
          <p:cNvPr id="3" name="Content Placeholder 2"/>
          <p:cNvSpPr>
            <a:spLocks noGrp="1"/>
          </p:cNvSpPr>
          <p:nvPr>
            <p:ph idx="1" hasCustomPrompt="1"/>
          </p:nvPr>
        </p:nvSpPr>
        <p:spPr>
          <a:xfrm>
            <a:off x="981951" y="1223320"/>
            <a:ext cx="10793533" cy="5214550"/>
          </a:xfrm>
        </p:spPr>
        <p:txBody>
          <a:bodyPr lIns="108000" tIns="108000" rIns="108000" bIns="108000"/>
          <a:lstStyle>
            <a:lvl1pPr>
              <a:buClr>
                <a:schemeClr val="accent4"/>
              </a:buClr>
              <a:defRPr/>
            </a:lvl1pPr>
            <a:lvl2pPr>
              <a:buClr>
                <a:schemeClr val="accent4"/>
              </a:buClr>
              <a:defRPr/>
            </a:lvl2pPr>
            <a:lvl3pPr>
              <a:buClr>
                <a:schemeClr val="accent4"/>
              </a:buClr>
              <a:defRPr/>
            </a:lvl3pPr>
            <a:lvl4pPr>
              <a:buClr>
                <a:schemeClr val="accent4"/>
              </a:buClr>
              <a:defRPr/>
            </a:lvl4pPr>
            <a:lvl5pPr>
              <a:buClr>
                <a:schemeClr val="accent4"/>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14" name="Picture 13">
            <a:extLst>
              <a:ext uri="{FF2B5EF4-FFF2-40B4-BE49-F238E27FC236}">
                <a16:creationId xmlns:a16="http://schemas.microsoft.com/office/drawing/2014/main" id="{DFB69170-65B9-5645-A34B-E2B884F32737}"/>
              </a:ext>
            </a:extLst>
          </p:cNvPr>
          <p:cNvPicPr>
            <a:picLocks noChangeAspect="1"/>
          </p:cNvPicPr>
          <p:nvPr userDrawn="1"/>
        </p:nvPicPr>
        <p:blipFill>
          <a:blip r:embed="rId3"/>
          <a:srcRect/>
          <a:stretch/>
        </p:blipFill>
        <p:spPr>
          <a:xfrm>
            <a:off x="232493" y="6089030"/>
            <a:ext cx="640000" cy="640000"/>
          </a:xfrm>
          <a:prstGeom prst="rect">
            <a:avLst/>
          </a:prstGeom>
        </p:spPr>
      </p:pic>
    </p:spTree>
    <p:extLst>
      <p:ext uri="{BB962C8B-B14F-4D97-AF65-F5344CB8AC3E}">
        <p14:creationId xmlns:p14="http://schemas.microsoft.com/office/powerpoint/2010/main" val="89904370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2_Title and Content">
    <p:spTree>
      <p:nvGrpSpPr>
        <p:cNvPr id="1" name=""/>
        <p:cNvGrpSpPr/>
        <p:nvPr/>
      </p:nvGrpSpPr>
      <p:grpSpPr>
        <a:xfrm>
          <a:off x="0" y="0"/>
          <a:ext cx="0" cy="0"/>
          <a:chOff x="0" y="0"/>
          <a:chExt cx="0" cy="0"/>
        </a:xfrm>
      </p:grpSpPr>
      <p:sp>
        <p:nvSpPr>
          <p:cNvPr id="18" name="Freeform 17">
            <a:extLst>
              <a:ext uri="{FF2B5EF4-FFF2-40B4-BE49-F238E27FC236}">
                <a16:creationId xmlns:a16="http://schemas.microsoft.com/office/drawing/2014/main" id="{9ADE5E26-92F8-0343-BE75-DA384C57C1CD}"/>
              </a:ext>
            </a:extLst>
          </p:cNvPr>
          <p:cNvSpPr/>
          <p:nvPr userDrawn="1"/>
        </p:nvSpPr>
        <p:spPr>
          <a:xfrm rot="10800000">
            <a:off x="452486" y="-22696"/>
            <a:ext cx="11739512" cy="6912055"/>
          </a:xfrm>
          <a:custGeom>
            <a:avLst/>
            <a:gdLst>
              <a:gd name="connsiteX0" fmla="*/ 0 w 10397613"/>
              <a:gd name="connsiteY0" fmla="*/ 0 h 6843252"/>
              <a:gd name="connsiteX1" fmla="*/ 0 w 10397613"/>
              <a:gd name="connsiteY1" fmla="*/ 6843252 h 6843252"/>
              <a:gd name="connsiteX2" fmla="*/ 9261987 w 10397613"/>
              <a:gd name="connsiteY2" fmla="*/ 6843252 h 6843252"/>
              <a:gd name="connsiteX3" fmla="*/ 10176387 w 10397613"/>
              <a:gd name="connsiteY3" fmla="*/ 4837471 h 6843252"/>
              <a:gd name="connsiteX4" fmla="*/ 10397613 w 10397613"/>
              <a:gd name="connsiteY4" fmla="*/ 3274142 h 6843252"/>
              <a:gd name="connsiteX5" fmla="*/ 9851923 w 10397613"/>
              <a:gd name="connsiteY5" fmla="*/ 14748 h 6843252"/>
              <a:gd name="connsiteX6" fmla="*/ 0 w 10397613"/>
              <a:gd name="connsiteY6" fmla="*/ 0 h 6843252"/>
              <a:gd name="connsiteX0" fmla="*/ 0 w 10397613"/>
              <a:gd name="connsiteY0" fmla="*/ 3073 h 6846325"/>
              <a:gd name="connsiteX1" fmla="*/ 0 w 10397613"/>
              <a:gd name="connsiteY1" fmla="*/ 6846325 h 6846325"/>
              <a:gd name="connsiteX2" fmla="*/ 9261987 w 10397613"/>
              <a:gd name="connsiteY2" fmla="*/ 6846325 h 6846325"/>
              <a:gd name="connsiteX3" fmla="*/ 10176387 w 10397613"/>
              <a:gd name="connsiteY3" fmla="*/ 4840544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397613"/>
              <a:gd name="connsiteY0" fmla="*/ 3073 h 6846325"/>
              <a:gd name="connsiteX1" fmla="*/ 0 w 10397613"/>
              <a:gd name="connsiteY1" fmla="*/ 6846325 h 6846325"/>
              <a:gd name="connsiteX2" fmla="*/ 9261987 w 10397613"/>
              <a:gd name="connsiteY2" fmla="*/ 6846325 h 6846325"/>
              <a:gd name="connsiteX3" fmla="*/ 10191755 w 10397613"/>
              <a:gd name="connsiteY3" fmla="*/ 4813708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424507"/>
              <a:gd name="connsiteY0" fmla="*/ 3073 h 6846325"/>
              <a:gd name="connsiteX1" fmla="*/ 0 w 10424507"/>
              <a:gd name="connsiteY1" fmla="*/ 6846325 h 6846325"/>
              <a:gd name="connsiteX2" fmla="*/ 9261987 w 10424507"/>
              <a:gd name="connsiteY2" fmla="*/ 6846325 h 6846325"/>
              <a:gd name="connsiteX3" fmla="*/ 10191755 w 10424507"/>
              <a:gd name="connsiteY3" fmla="*/ 4813708 h 6846325"/>
              <a:gd name="connsiteX4" fmla="*/ 10424507 w 10424507"/>
              <a:gd name="connsiteY4" fmla="*/ 3284883 h 6846325"/>
              <a:gd name="connsiteX5" fmla="*/ 9869783 w 10424507"/>
              <a:gd name="connsiteY5" fmla="*/ 0 h 6846325"/>
              <a:gd name="connsiteX6" fmla="*/ 0 w 10424507"/>
              <a:gd name="connsiteY6" fmla="*/ 3073 h 6846325"/>
              <a:gd name="connsiteX0" fmla="*/ 0 w 10424507"/>
              <a:gd name="connsiteY0" fmla="*/ 0 h 6843252"/>
              <a:gd name="connsiteX1" fmla="*/ 0 w 10424507"/>
              <a:gd name="connsiteY1" fmla="*/ 6843252 h 6843252"/>
              <a:gd name="connsiteX2" fmla="*/ 9261987 w 10424507"/>
              <a:gd name="connsiteY2" fmla="*/ 6843252 h 6843252"/>
              <a:gd name="connsiteX3" fmla="*/ 10191755 w 10424507"/>
              <a:gd name="connsiteY3" fmla="*/ 4810635 h 6843252"/>
              <a:gd name="connsiteX4" fmla="*/ 10424507 w 10424507"/>
              <a:gd name="connsiteY4" fmla="*/ 3281810 h 6843252"/>
              <a:gd name="connsiteX5" fmla="*/ 9888993 w 10424507"/>
              <a:gd name="connsiteY5" fmla="*/ 761 h 6843252"/>
              <a:gd name="connsiteX6" fmla="*/ 0 w 10424507"/>
              <a:gd name="connsiteY6" fmla="*/ 0 h 6843252"/>
              <a:gd name="connsiteX0" fmla="*/ 0 w 10424507"/>
              <a:gd name="connsiteY0" fmla="*/ 0 h 6850919"/>
              <a:gd name="connsiteX1" fmla="*/ 0 w 10424507"/>
              <a:gd name="connsiteY1" fmla="*/ 6843252 h 6850919"/>
              <a:gd name="connsiteX2" fmla="*/ 9254303 w 10424507"/>
              <a:gd name="connsiteY2" fmla="*/ 6850919 h 6850919"/>
              <a:gd name="connsiteX3" fmla="*/ 10191755 w 10424507"/>
              <a:gd name="connsiteY3" fmla="*/ 4810635 h 6850919"/>
              <a:gd name="connsiteX4" fmla="*/ 10424507 w 10424507"/>
              <a:gd name="connsiteY4" fmla="*/ 3281810 h 6850919"/>
              <a:gd name="connsiteX5" fmla="*/ 9888993 w 10424507"/>
              <a:gd name="connsiteY5" fmla="*/ 761 h 6850919"/>
              <a:gd name="connsiteX6" fmla="*/ 0 w 10424507"/>
              <a:gd name="connsiteY6" fmla="*/ 0 h 6850919"/>
              <a:gd name="connsiteX0" fmla="*/ 0 w 10458098"/>
              <a:gd name="connsiteY0" fmla="*/ 0 h 6850919"/>
              <a:gd name="connsiteX1" fmla="*/ 0 w 10458098"/>
              <a:gd name="connsiteY1" fmla="*/ 6843252 h 6850919"/>
              <a:gd name="connsiteX2" fmla="*/ 9254303 w 10458098"/>
              <a:gd name="connsiteY2" fmla="*/ 6850919 h 6850919"/>
              <a:gd name="connsiteX3" fmla="*/ 10191755 w 10458098"/>
              <a:gd name="connsiteY3" fmla="*/ 4810635 h 6850919"/>
              <a:gd name="connsiteX4" fmla="*/ 10458098 w 10458098"/>
              <a:gd name="connsiteY4" fmla="*/ 3281810 h 6850919"/>
              <a:gd name="connsiteX5" fmla="*/ 9888993 w 10458098"/>
              <a:gd name="connsiteY5" fmla="*/ 761 h 6850919"/>
              <a:gd name="connsiteX6" fmla="*/ 0 w 10458098"/>
              <a:gd name="connsiteY6" fmla="*/ 0 h 6850919"/>
              <a:gd name="connsiteX0" fmla="*/ 0 w 10458098"/>
              <a:gd name="connsiteY0" fmla="*/ 27458 h 6878377"/>
              <a:gd name="connsiteX1" fmla="*/ 0 w 10458098"/>
              <a:gd name="connsiteY1" fmla="*/ 6870710 h 6878377"/>
              <a:gd name="connsiteX2" fmla="*/ 9254303 w 10458098"/>
              <a:gd name="connsiteY2" fmla="*/ 6878377 h 6878377"/>
              <a:gd name="connsiteX3" fmla="*/ 10191755 w 10458098"/>
              <a:gd name="connsiteY3" fmla="*/ 4838093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78377"/>
              <a:gd name="connsiteX1" fmla="*/ 0 w 10458098"/>
              <a:gd name="connsiteY1" fmla="*/ 6870710 h 6878377"/>
              <a:gd name="connsiteX2" fmla="*/ 9254303 w 10458098"/>
              <a:gd name="connsiteY2" fmla="*/ 6878377 h 6878377"/>
              <a:gd name="connsiteX3" fmla="*/ 10334518 w 10458098"/>
              <a:gd name="connsiteY3" fmla="*/ 4828687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97190"/>
              <a:gd name="connsiteX1" fmla="*/ 0 w 10458098"/>
              <a:gd name="connsiteY1" fmla="*/ 6870710 h 6897190"/>
              <a:gd name="connsiteX2" fmla="*/ 9816958 w 10458098"/>
              <a:gd name="connsiteY2" fmla="*/ 6897190 h 6897190"/>
              <a:gd name="connsiteX3" fmla="*/ 10334518 w 10458098"/>
              <a:gd name="connsiteY3" fmla="*/ 4828687 h 6897190"/>
              <a:gd name="connsiteX4" fmla="*/ 10458098 w 10458098"/>
              <a:gd name="connsiteY4" fmla="*/ 3309268 h 6897190"/>
              <a:gd name="connsiteX5" fmla="*/ 10157723 w 10458098"/>
              <a:gd name="connsiteY5" fmla="*/ 0 h 6897190"/>
              <a:gd name="connsiteX6" fmla="*/ 0 w 10458098"/>
              <a:gd name="connsiteY6" fmla="*/ 27458 h 6897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458098" h="6897190">
                <a:moveTo>
                  <a:pt x="0" y="27458"/>
                </a:moveTo>
                <a:lnTo>
                  <a:pt x="0" y="6870710"/>
                </a:lnTo>
                <a:lnTo>
                  <a:pt x="9816958" y="6897190"/>
                </a:lnTo>
                <a:lnTo>
                  <a:pt x="10334518" y="4828687"/>
                </a:lnTo>
                <a:lnTo>
                  <a:pt x="10458098" y="3309268"/>
                </a:lnTo>
                <a:lnTo>
                  <a:pt x="10157723" y="0"/>
                </a:lnTo>
                <a:lnTo>
                  <a:pt x="0" y="27458"/>
                </a:lnTo>
                <a:close/>
              </a:path>
            </a:pathLst>
          </a:custGeom>
          <a:solidFill>
            <a:schemeClr val="bg2">
              <a:alpha val="6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a:t>
            </a:r>
          </a:p>
        </p:txBody>
      </p:sp>
      <p:sp>
        <p:nvSpPr>
          <p:cNvPr id="3" name="Content Placeholder 2"/>
          <p:cNvSpPr>
            <a:spLocks noGrp="1"/>
          </p:cNvSpPr>
          <p:nvPr>
            <p:ph idx="1" hasCustomPrompt="1"/>
          </p:nvPr>
        </p:nvSpPr>
        <p:spPr>
          <a:xfrm>
            <a:off x="967552" y="1667781"/>
            <a:ext cx="5306060" cy="4762341"/>
          </a:xfrm>
        </p:spPr>
        <p:txBody>
          <a:bodyPr lIns="108000" tIns="0" bIns="108000"/>
          <a:lstStyle>
            <a:lvl1pPr>
              <a:buClr>
                <a:schemeClr val="accent5"/>
              </a:buClr>
              <a:defRPr/>
            </a:lvl1pPr>
            <a:lvl2pPr>
              <a:buClr>
                <a:schemeClr val="accent5"/>
              </a:buClr>
              <a:defRPr/>
            </a:lvl2pPr>
            <a:lvl3pPr>
              <a:buClr>
                <a:schemeClr val="accent5"/>
              </a:buClr>
              <a:defRPr/>
            </a:lvl3pPr>
            <a:lvl4pPr>
              <a:buClr>
                <a:schemeClr val="accent5"/>
              </a:buClr>
              <a:defRPr/>
            </a:lvl4pPr>
            <a:lvl5pPr>
              <a:buClr>
                <a:schemeClr val="accent5"/>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19" name="Picture 18">
            <a:extLst>
              <a:ext uri="{FF2B5EF4-FFF2-40B4-BE49-F238E27FC236}">
                <a16:creationId xmlns:a16="http://schemas.microsoft.com/office/drawing/2014/main" id="{96172010-2C96-D14B-AE26-86A9E1F3ACD1}"/>
              </a:ext>
            </a:extLst>
          </p:cNvPr>
          <p:cNvPicPr>
            <a:picLocks noChangeAspect="1"/>
          </p:cNvPicPr>
          <p:nvPr userDrawn="1"/>
        </p:nvPicPr>
        <p:blipFill>
          <a:blip r:embed="rId2"/>
          <a:srcRect/>
          <a:stretch/>
        </p:blipFill>
        <p:spPr>
          <a:xfrm>
            <a:off x="232493" y="6089030"/>
            <a:ext cx="640000" cy="640000"/>
          </a:xfrm>
          <a:prstGeom prst="rect">
            <a:avLst/>
          </a:prstGeom>
        </p:spPr>
      </p:pic>
      <p:sp>
        <p:nvSpPr>
          <p:cNvPr id="13" name="Text Placeholder 2">
            <a:extLst>
              <a:ext uri="{FF2B5EF4-FFF2-40B4-BE49-F238E27FC236}">
                <a16:creationId xmlns:a16="http://schemas.microsoft.com/office/drawing/2014/main" id="{61927AB9-DD10-CA46-8452-0F442BCDDB19}"/>
              </a:ext>
            </a:extLst>
          </p:cNvPr>
          <p:cNvSpPr>
            <a:spLocks noGrp="1"/>
          </p:cNvSpPr>
          <p:nvPr>
            <p:ph type="body" idx="12" hasCustomPrompt="1"/>
          </p:nvPr>
        </p:nvSpPr>
        <p:spPr>
          <a:xfrm>
            <a:off x="967281" y="1224652"/>
            <a:ext cx="5313533" cy="318335"/>
          </a:xfrm>
        </p:spPr>
        <p:txBody>
          <a:bodyPr bIns="0" anchor="b" anchorCtr="0">
            <a:noAutofit/>
          </a:bodyPr>
          <a:lstStyle>
            <a:lvl1pPr marL="0" indent="0">
              <a:buNone/>
              <a:defRPr sz="20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Overview</a:t>
            </a:r>
          </a:p>
        </p:txBody>
      </p:sp>
      <p:sp>
        <p:nvSpPr>
          <p:cNvPr id="31" name="Rectangle 30">
            <a:extLst>
              <a:ext uri="{FF2B5EF4-FFF2-40B4-BE49-F238E27FC236}">
                <a16:creationId xmlns:a16="http://schemas.microsoft.com/office/drawing/2014/main" id="{31FB94F9-E03A-5D46-AF97-254210BF4E5B}"/>
              </a:ext>
            </a:extLst>
          </p:cNvPr>
          <p:cNvSpPr/>
          <p:nvPr userDrawn="1"/>
        </p:nvSpPr>
        <p:spPr>
          <a:xfrm>
            <a:off x="6626614" y="3971870"/>
            <a:ext cx="5163332" cy="246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2" name="Rectangle 31">
            <a:extLst>
              <a:ext uri="{FF2B5EF4-FFF2-40B4-BE49-F238E27FC236}">
                <a16:creationId xmlns:a16="http://schemas.microsoft.com/office/drawing/2014/main" id="{C3053B98-8C65-E146-84F9-CBF49777DD4F}"/>
              </a:ext>
            </a:extLst>
          </p:cNvPr>
          <p:cNvSpPr/>
          <p:nvPr userDrawn="1"/>
        </p:nvSpPr>
        <p:spPr>
          <a:xfrm>
            <a:off x="6626614" y="1223318"/>
            <a:ext cx="5156122" cy="2466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3" name="Content Placeholder 13">
            <a:extLst>
              <a:ext uri="{FF2B5EF4-FFF2-40B4-BE49-F238E27FC236}">
                <a16:creationId xmlns:a16="http://schemas.microsoft.com/office/drawing/2014/main" id="{D426B931-5FD9-B749-B86A-B5F6777E122C}"/>
              </a:ext>
            </a:extLst>
          </p:cNvPr>
          <p:cNvSpPr>
            <a:spLocks noGrp="1"/>
          </p:cNvSpPr>
          <p:nvPr>
            <p:ph sz="quarter" idx="10"/>
          </p:nvPr>
        </p:nvSpPr>
        <p:spPr>
          <a:xfrm>
            <a:off x="6626614" y="1667782"/>
            <a:ext cx="5148870" cy="2021536"/>
          </a:xfrm>
          <a:noFill/>
        </p:spPr>
        <p:txBody>
          <a:bodyPr lIns="108000" tIns="0" rIns="108000" bIns="0"/>
          <a:lstStyle>
            <a:lvl1pPr marL="0" indent="0">
              <a:buNone/>
              <a:defRPr b="1">
                <a:solidFill>
                  <a:schemeClr val="tx1">
                    <a:lumMod val="85000"/>
                    <a:lumOff val="15000"/>
                  </a:schemeClr>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GB"/>
              <a:t>Click to edit Master text styles</a:t>
            </a:r>
          </a:p>
        </p:txBody>
      </p:sp>
      <p:sp>
        <p:nvSpPr>
          <p:cNvPr id="34" name="Text Placeholder 2">
            <a:extLst>
              <a:ext uri="{FF2B5EF4-FFF2-40B4-BE49-F238E27FC236}">
                <a16:creationId xmlns:a16="http://schemas.microsoft.com/office/drawing/2014/main" id="{D5F73E6C-D424-F84D-8467-F14095BEBFB7}"/>
              </a:ext>
            </a:extLst>
          </p:cNvPr>
          <p:cNvSpPr>
            <a:spLocks noGrp="1"/>
          </p:cNvSpPr>
          <p:nvPr>
            <p:ph type="body" idx="13" hasCustomPrompt="1"/>
          </p:nvPr>
        </p:nvSpPr>
        <p:spPr>
          <a:xfrm>
            <a:off x="6626614" y="1223320"/>
            <a:ext cx="5156122" cy="318335"/>
          </a:xfrm>
        </p:spPr>
        <p:txBody>
          <a:bodyPr lIns="108000" tIns="108000" rIns="108000" bIns="0" anchor="b" anchorCtr="0">
            <a:noAutofit/>
          </a:bodyPr>
          <a:lstStyle>
            <a:lvl1pPr marL="0" indent="0">
              <a:buNone/>
              <a:defRPr sz="20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Key Data</a:t>
            </a:r>
          </a:p>
        </p:txBody>
      </p:sp>
      <p:sp>
        <p:nvSpPr>
          <p:cNvPr id="35" name="Content Placeholder 13">
            <a:extLst>
              <a:ext uri="{FF2B5EF4-FFF2-40B4-BE49-F238E27FC236}">
                <a16:creationId xmlns:a16="http://schemas.microsoft.com/office/drawing/2014/main" id="{3C877175-1322-1A4D-A21B-045B22DC0C4D}"/>
              </a:ext>
            </a:extLst>
          </p:cNvPr>
          <p:cNvSpPr>
            <a:spLocks noGrp="1"/>
          </p:cNvSpPr>
          <p:nvPr>
            <p:ph sz="quarter" idx="14"/>
          </p:nvPr>
        </p:nvSpPr>
        <p:spPr>
          <a:xfrm>
            <a:off x="6619414" y="4432099"/>
            <a:ext cx="5156070" cy="2005771"/>
          </a:xfrm>
          <a:noFill/>
        </p:spPr>
        <p:txBody>
          <a:bodyPr lIns="108000" tIns="0" rIns="108000" bIns="0"/>
          <a:lstStyle>
            <a:lvl1pPr marL="0" indent="0">
              <a:buNone/>
              <a:defRPr b="1">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GB"/>
              <a:t>Click to edit Master text styles</a:t>
            </a:r>
          </a:p>
        </p:txBody>
      </p:sp>
      <p:sp>
        <p:nvSpPr>
          <p:cNvPr id="36" name="Text Placeholder 2">
            <a:extLst>
              <a:ext uri="{FF2B5EF4-FFF2-40B4-BE49-F238E27FC236}">
                <a16:creationId xmlns:a16="http://schemas.microsoft.com/office/drawing/2014/main" id="{6BEDFB51-DEEE-7149-92F5-7A5FDAC23FAE}"/>
              </a:ext>
            </a:extLst>
          </p:cNvPr>
          <p:cNvSpPr>
            <a:spLocks noGrp="1"/>
          </p:cNvSpPr>
          <p:nvPr>
            <p:ph type="body" idx="15" hasCustomPrompt="1"/>
          </p:nvPr>
        </p:nvSpPr>
        <p:spPr>
          <a:xfrm>
            <a:off x="6619414" y="3971870"/>
            <a:ext cx="5163332" cy="318335"/>
          </a:xfrm>
        </p:spPr>
        <p:txBody>
          <a:bodyPr lIns="108000" tIns="108000" rIns="108000" bIns="0" anchor="b" anchorCtr="0">
            <a:noAutofit/>
          </a:bodyPr>
          <a:lstStyle>
            <a:lvl1pPr marL="0" indent="0">
              <a:buNone/>
              <a:defRPr sz="20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Next steps</a:t>
            </a:r>
          </a:p>
        </p:txBody>
      </p:sp>
      <p:grpSp>
        <p:nvGrpSpPr>
          <p:cNvPr id="37" name="Group 36">
            <a:extLst>
              <a:ext uri="{FF2B5EF4-FFF2-40B4-BE49-F238E27FC236}">
                <a16:creationId xmlns:a16="http://schemas.microsoft.com/office/drawing/2014/main" id="{E4FF7602-EF7A-0146-857E-4EA7EFCFBC01}"/>
              </a:ext>
            </a:extLst>
          </p:cNvPr>
          <p:cNvGrpSpPr/>
          <p:nvPr userDrawn="1"/>
        </p:nvGrpSpPr>
        <p:grpSpPr>
          <a:xfrm>
            <a:off x="1" y="307309"/>
            <a:ext cx="11720518" cy="713128"/>
            <a:chOff x="1" y="307309"/>
            <a:chExt cx="11720518" cy="713128"/>
          </a:xfrm>
        </p:grpSpPr>
        <p:sp>
          <p:nvSpPr>
            <p:cNvPr id="38" name="Pentagon 6">
              <a:extLst>
                <a:ext uri="{FF2B5EF4-FFF2-40B4-BE49-F238E27FC236}">
                  <a16:creationId xmlns:a16="http://schemas.microsoft.com/office/drawing/2014/main" id="{F4F8BC36-1293-424D-B351-191A500CD828}"/>
                </a:ext>
              </a:extLst>
            </p:cNvPr>
            <p:cNvSpPr/>
            <p:nvPr userDrawn="1"/>
          </p:nvSpPr>
          <p:spPr>
            <a:xfrm>
              <a:off x="854599" y="307309"/>
              <a:ext cx="10865920" cy="713128"/>
            </a:xfrm>
            <a:custGeom>
              <a:avLst/>
              <a:gdLst>
                <a:gd name="connsiteX0" fmla="*/ 0 w 9707168"/>
                <a:gd name="connsiteY0" fmla="*/ 0 h 902525"/>
                <a:gd name="connsiteX1" fmla="*/ 9255906 w 9707168"/>
                <a:gd name="connsiteY1" fmla="*/ 0 h 902525"/>
                <a:gd name="connsiteX2" fmla="*/ 9707168 w 9707168"/>
                <a:gd name="connsiteY2" fmla="*/ 451263 h 902525"/>
                <a:gd name="connsiteX3" fmla="*/ 9255906 w 9707168"/>
                <a:gd name="connsiteY3" fmla="*/ 902525 h 902525"/>
                <a:gd name="connsiteX4" fmla="*/ 0 w 9707168"/>
                <a:gd name="connsiteY4" fmla="*/ 902525 h 902525"/>
                <a:gd name="connsiteX5" fmla="*/ 0 w 9707168"/>
                <a:gd name="connsiteY5" fmla="*/ 0 h 902525"/>
                <a:gd name="connsiteX0" fmla="*/ 0 w 9255906"/>
                <a:gd name="connsiteY0" fmla="*/ 0 h 902525"/>
                <a:gd name="connsiteX1" fmla="*/ 9255906 w 9255906"/>
                <a:gd name="connsiteY1" fmla="*/ 0 h 902525"/>
                <a:gd name="connsiteX2" fmla="*/ 9255906 w 9255906"/>
                <a:gd name="connsiteY2" fmla="*/ 902525 h 902525"/>
                <a:gd name="connsiteX3" fmla="*/ 0 w 9255906"/>
                <a:gd name="connsiteY3" fmla="*/ 902525 h 902525"/>
                <a:gd name="connsiteX4" fmla="*/ 0 w 9255906"/>
                <a:gd name="connsiteY4" fmla="*/ 0 h 902525"/>
                <a:gd name="connsiteX0" fmla="*/ 0 w 9255906"/>
                <a:gd name="connsiteY0" fmla="*/ 0 h 918291"/>
                <a:gd name="connsiteX1" fmla="*/ 9255906 w 9255906"/>
                <a:gd name="connsiteY1" fmla="*/ 0 h 918291"/>
                <a:gd name="connsiteX2" fmla="*/ 8987892 w 9255906"/>
                <a:gd name="connsiteY2" fmla="*/ 918291 h 918291"/>
                <a:gd name="connsiteX3" fmla="*/ 0 w 9255906"/>
                <a:gd name="connsiteY3" fmla="*/ 902525 h 918291"/>
                <a:gd name="connsiteX4" fmla="*/ 0 w 9255906"/>
                <a:gd name="connsiteY4" fmla="*/ 0 h 9182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55906" h="918291">
                  <a:moveTo>
                    <a:pt x="0" y="0"/>
                  </a:moveTo>
                  <a:lnTo>
                    <a:pt x="9255906" y="0"/>
                  </a:lnTo>
                  <a:lnTo>
                    <a:pt x="8987892" y="918291"/>
                  </a:lnTo>
                  <a:lnTo>
                    <a:pt x="0" y="902525"/>
                  </a:lnTo>
                  <a:lnTo>
                    <a:pt x="0" y="0"/>
                  </a:lnTo>
                  <a:close/>
                </a:path>
              </a:pathLst>
            </a:cu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39" name="Pentagon 38">
              <a:extLst>
                <a:ext uri="{FF2B5EF4-FFF2-40B4-BE49-F238E27FC236}">
                  <a16:creationId xmlns:a16="http://schemas.microsoft.com/office/drawing/2014/main" id="{8CF969AA-2D2B-4641-9DE1-31C292AFABDF}"/>
                </a:ext>
              </a:extLst>
            </p:cNvPr>
            <p:cNvSpPr/>
            <p:nvPr userDrawn="1"/>
          </p:nvSpPr>
          <p:spPr>
            <a:xfrm>
              <a:off x="1" y="307309"/>
              <a:ext cx="872490" cy="700884"/>
            </a:xfrm>
            <a:prstGeom prst="homePlate">
              <a:avLst>
                <a:gd name="adj" fmla="val 0"/>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0" name="Picture 39">
              <a:extLst>
                <a:ext uri="{FF2B5EF4-FFF2-40B4-BE49-F238E27FC236}">
                  <a16:creationId xmlns:a16="http://schemas.microsoft.com/office/drawing/2014/main" id="{F32FA271-926C-D143-A331-39335F543963}"/>
                </a:ext>
              </a:extLst>
            </p:cNvPr>
            <p:cNvPicPr>
              <a:picLocks noChangeAspect="1"/>
            </p:cNvPicPr>
            <p:nvPr userDrawn="1"/>
          </p:nvPicPr>
          <p:blipFill>
            <a:blip r:embed="rId3"/>
            <a:srcRect/>
            <a:stretch/>
          </p:blipFill>
          <p:spPr>
            <a:xfrm>
              <a:off x="188291" y="404739"/>
              <a:ext cx="506023" cy="506023"/>
            </a:xfrm>
            <a:prstGeom prst="rect">
              <a:avLst/>
            </a:prstGeom>
          </p:spPr>
        </p:pic>
      </p:grpSp>
      <p:sp>
        <p:nvSpPr>
          <p:cNvPr id="41" name="Title Placeholder 1">
            <a:extLst>
              <a:ext uri="{FF2B5EF4-FFF2-40B4-BE49-F238E27FC236}">
                <a16:creationId xmlns:a16="http://schemas.microsoft.com/office/drawing/2014/main" id="{C73C88C4-DC49-AB46-A8F0-D3AC6303CB46}"/>
              </a:ext>
            </a:extLst>
          </p:cNvPr>
          <p:cNvSpPr>
            <a:spLocks noGrp="1"/>
          </p:cNvSpPr>
          <p:nvPr>
            <p:ph type="title" hasCustomPrompt="1"/>
          </p:nvPr>
        </p:nvSpPr>
        <p:spPr>
          <a:xfrm>
            <a:off x="981949" y="320215"/>
            <a:ext cx="10532719" cy="687978"/>
          </a:xfrm>
          <a:prstGeom prst="rect">
            <a:avLst/>
          </a:prstGeom>
        </p:spPr>
        <p:txBody>
          <a:bodyPr vert="horz" lIns="91440" tIns="108000" rIns="91440" bIns="45720" rtlCol="0" anchor="t">
            <a:normAutofit/>
          </a:bodyPr>
          <a:lstStyle>
            <a:lvl1pPr marL="0" marR="0" indent="0" algn="l" defTabSz="457200" rtl="0" eaLnBrk="1" fontAlgn="auto" latinLnBrk="0" hangingPunct="1">
              <a:lnSpc>
                <a:spcPct val="100000"/>
              </a:lnSpc>
              <a:spcBef>
                <a:spcPct val="0"/>
              </a:spcBef>
              <a:spcAft>
                <a:spcPts val="0"/>
              </a:spcAft>
              <a:buClrTx/>
              <a:buSzTx/>
              <a:buFontTx/>
              <a:buNone/>
              <a:tabLst/>
              <a:defRPr sz="3200" b="1">
                <a:solidFill>
                  <a:schemeClr val="tx1"/>
                </a:solidFill>
              </a:defRPr>
            </a:lvl1pPr>
          </a:lstStyle>
          <a:p>
            <a:r>
              <a:rPr lang="en-GB" sz="3200" b="1" i="0" u="none" strike="noStrike" kern="1200">
                <a:solidFill>
                  <a:schemeClr val="tx1"/>
                </a:solidFill>
                <a:effectLst/>
                <a:latin typeface="+mj-lt"/>
                <a:ea typeface="+mj-ea"/>
                <a:cs typeface="+mj-cs"/>
              </a:rPr>
              <a:t>Additional updates</a:t>
            </a:r>
          </a:p>
        </p:txBody>
      </p:sp>
    </p:spTree>
    <p:extLst>
      <p:ext uri="{BB962C8B-B14F-4D97-AF65-F5344CB8AC3E}">
        <p14:creationId xmlns:p14="http://schemas.microsoft.com/office/powerpoint/2010/main" val="404121007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21_Title and Content">
    <p:spTree>
      <p:nvGrpSpPr>
        <p:cNvPr id="1" name=""/>
        <p:cNvGrpSpPr/>
        <p:nvPr/>
      </p:nvGrpSpPr>
      <p:grpSpPr>
        <a:xfrm>
          <a:off x="0" y="0"/>
          <a:ext cx="0" cy="0"/>
          <a:chOff x="0" y="0"/>
          <a:chExt cx="0" cy="0"/>
        </a:xfrm>
      </p:grpSpPr>
      <p:sp>
        <p:nvSpPr>
          <p:cNvPr id="18" name="Freeform 17">
            <a:extLst>
              <a:ext uri="{FF2B5EF4-FFF2-40B4-BE49-F238E27FC236}">
                <a16:creationId xmlns:a16="http://schemas.microsoft.com/office/drawing/2014/main" id="{9ADE5E26-92F8-0343-BE75-DA384C57C1CD}"/>
              </a:ext>
            </a:extLst>
          </p:cNvPr>
          <p:cNvSpPr/>
          <p:nvPr userDrawn="1"/>
        </p:nvSpPr>
        <p:spPr>
          <a:xfrm rot="10800000">
            <a:off x="452487" y="-22036"/>
            <a:ext cx="11739512" cy="6912055"/>
          </a:xfrm>
          <a:custGeom>
            <a:avLst/>
            <a:gdLst>
              <a:gd name="connsiteX0" fmla="*/ 0 w 10397613"/>
              <a:gd name="connsiteY0" fmla="*/ 0 h 6843252"/>
              <a:gd name="connsiteX1" fmla="*/ 0 w 10397613"/>
              <a:gd name="connsiteY1" fmla="*/ 6843252 h 6843252"/>
              <a:gd name="connsiteX2" fmla="*/ 9261987 w 10397613"/>
              <a:gd name="connsiteY2" fmla="*/ 6843252 h 6843252"/>
              <a:gd name="connsiteX3" fmla="*/ 10176387 w 10397613"/>
              <a:gd name="connsiteY3" fmla="*/ 4837471 h 6843252"/>
              <a:gd name="connsiteX4" fmla="*/ 10397613 w 10397613"/>
              <a:gd name="connsiteY4" fmla="*/ 3274142 h 6843252"/>
              <a:gd name="connsiteX5" fmla="*/ 9851923 w 10397613"/>
              <a:gd name="connsiteY5" fmla="*/ 14748 h 6843252"/>
              <a:gd name="connsiteX6" fmla="*/ 0 w 10397613"/>
              <a:gd name="connsiteY6" fmla="*/ 0 h 6843252"/>
              <a:gd name="connsiteX0" fmla="*/ 0 w 10397613"/>
              <a:gd name="connsiteY0" fmla="*/ 3073 h 6846325"/>
              <a:gd name="connsiteX1" fmla="*/ 0 w 10397613"/>
              <a:gd name="connsiteY1" fmla="*/ 6846325 h 6846325"/>
              <a:gd name="connsiteX2" fmla="*/ 9261987 w 10397613"/>
              <a:gd name="connsiteY2" fmla="*/ 6846325 h 6846325"/>
              <a:gd name="connsiteX3" fmla="*/ 10176387 w 10397613"/>
              <a:gd name="connsiteY3" fmla="*/ 4840544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397613"/>
              <a:gd name="connsiteY0" fmla="*/ 3073 h 6846325"/>
              <a:gd name="connsiteX1" fmla="*/ 0 w 10397613"/>
              <a:gd name="connsiteY1" fmla="*/ 6846325 h 6846325"/>
              <a:gd name="connsiteX2" fmla="*/ 9261987 w 10397613"/>
              <a:gd name="connsiteY2" fmla="*/ 6846325 h 6846325"/>
              <a:gd name="connsiteX3" fmla="*/ 10191755 w 10397613"/>
              <a:gd name="connsiteY3" fmla="*/ 4813708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424507"/>
              <a:gd name="connsiteY0" fmla="*/ 3073 h 6846325"/>
              <a:gd name="connsiteX1" fmla="*/ 0 w 10424507"/>
              <a:gd name="connsiteY1" fmla="*/ 6846325 h 6846325"/>
              <a:gd name="connsiteX2" fmla="*/ 9261987 w 10424507"/>
              <a:gd name="connsiteY2" fmla="*/ 6846325 h 6846325"/>
              <a:gd name="connsiteX3" fmla="*/ 10191755 w 10424507"/>
              <a:gd name="connsiteY3" fmla="*/ 4813708 h 6846325"/>
              <a:gd name="connsiteX4" fmla="*/ 10424507 w 10424507"/>
              <a:gd name="connsiteY4" fmla="*/ 3284883 h 6846325"/>
              <a:gd name="connsiteX5" fmla="*/ 9869783 w 10424507"/>
              <a:gd name="connsiteY5" fmla="*/ 0 h 6846325"/>
              <a:gd name="connsiteX6" fmla="*/ 0 w 10424507"/>
              <a:gd name="connsiteY6" fmla="*/ 3073 h 6846325"/>
              <a:gd name="connsiteX0" fmla="*/ 0 w 10424507"/>
              <a:gd name="connsiteY0" fmla="*/ 0 h 6843252"/>
              <a:gd name="connsiteX1" fmla="*/ 0 w 10424507"/>
              <a:gd name="connsiteY1" fmla="*/ 6843252 h 6843252"/>
              <a:gd name="connsiteX2" fmla="*/ 9261987 w 10424507"/>
              <a:gd name="connsiteY2" fmla="*/ 6843252 h 6843252"/>
              <a:gd name="connsiteX3" fmla="*/ 10191755 w 10424507"/>
              <a:gd name="connsiteY3" fmla="*/ 4810635 h 6843252"/>
              <a:gd name="connsiteX4" fmla="*/ 10424507 w 10424507"/>
              <a:gd name="connsiteY4" fmla="*/ 3281810 h 6843252"/>
              <a:gd name="connsiteX5" fmla="*/ 9888993 w 10424507"/>
              <a:gd name="connsiteY5" fmla="*/ 761 h 6843252"/>
              <a:gd name="connsiteX6" fmla="*/ 0 w 10424507"/>
              <a:gd name="connsiteY6" fmla="*/ 0 h 6843252"/>
              <a:gd name="connsiteX0" fmla="*/ 0 w 10424507"/>
              <a:gd name="connsiteY0" fmla="*/ 0 h 6850919"/>
              <a:gd name="connsiteX1" fmla="*/ 0 w 10424507"/>
              <a:gd name="connsiteY1" fmla="*/ 6843252 h 6850919"/>
              <a:gd name="connsiteX2" fmla="*/ 9254303 w 10424507"/>
              <a:gd name="connsiteY2" fmla="*/ 6850919 h 6850919"/>
              <a:gd name="connsiteX3" fmla="*/ 10191755 w 10424507"/>
              <a:gd name="connsiteY3" fmla="*/ 4810635 h 6850919"/>
              <a:gd name="connsiteX4" fmla="*/ 10424507 w 10424507"/>
              <a:gd name="connsiteY4" fmla="*/ 3281810 h 6850919"/>
              <a:gd name="connsiteX5" fmla="*/ 9888993 w 10424507"/>
              <a:gd name="connsiteY5" fmla="*/ 761 h 6850919"/>
              <a:gd name="connsiteX6" fmla="*/ 0 w 10424507"/>
              <a:gd name="connsiteY6" fmla="*/ 0 h 6850919"/>
              <a:gd name="connsiteX0" fmla="*/ 0 w 10458098"/>
              <a:gd name="connsiteY0" fmla="*/ 0 h 6850919"/>
              <a:gd name="connsiteX1" fmla="*/ 0 w 10458098"/>
              <a:gd name="connsiteY1" fmla="*/ 6843252 h 6850919"/>
              <a:gd name="connsiteX2" fmla="*/ 9254303 w 10458098"/>
              <a:gd name="connsiteY2" fmla="*/ 6850919 h 6850919"/>
              <a:gd name="connsiteX3" fmla="*/ 10191755 w 10458098"/>
              <a:gd name="connsiteY3" fmla="*/ 4810635 h 6850919"/>
              <a:gd name="connsiteX4" fmla="*/ 10458098 w 10458098"/>
              <a:gd name="connsiteY4" fmla="*/ 3281810 h 6850919"/>
              <a:gd name="connsiteX5" fmla="*/ 9888993 w 10458098"/>
              <a:gd name="connsiteY5" fmla="*/ 761 h 6850919"/>
              <a:gd name="connsiteX6" fmla="*/ 0 w 10458098"/>
              <a:gd name="connsiteY6" fmla="*/ 0 h 6850919"/>
              <a:gd name="connsiteX0" fmla="*/ 0 w 10458098"/>
              <a:gd name="connsiteY0" fmla="*/ 27458 h 6878377"/>
              <a:gd name="connsiteX1" fmla="*/ 0 w 10458098"/>
              <a:gd name="connsiteY1" fmla="*/ 6870710 h 6878377"/>
              <a:gd name="connsiteX2" fmla="*/ 9254303 w 10458098"/>
              <a:gd name="connsiteY2" fmla="*/ 6878377 h 6878377"/>
              <a:gd name="connsiteX3" fmla="*/ 10191755 w 10458098"/>
              <a:gd name="connsiteY3" fmla="*/ 4838093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78377"/>
              <a:gd name="connsiteX1" fmla="*/ 0 w 10458098"/>
              <a:gd name="connsiteY1" fmla="*/ 6870710 h 6878377"/>
              <a:gd name="connsiteX2" fmla="*/ 9254303 w 10458098"/>
              <a:gd name="connsiteY2" fmla="*/ 6878377 h 6878377"/>
              <a:gd name="connsiteX3" fmla="*/ 10334518 w 10458098"/>
              <a:gd name="connsiteY3" fmla="*/ 4828687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97190"/>
              <a:gd name="connsiteX1" fmla="*/ 0 w 10458098"/>
              <a:gd name="connsiteY1" fmla="*/ 6870710 h 6897190"/>
              <a:gd name="connsiteX2" fmla="*/ 9816958 w 10458098"/>
              <a:gd name="connsiteY2" fmla="*/ 6897190 h 6897190"/>
              <a:gd name="connsiteX3" fmla="*/ 10334518 w 10458098"/>
              <a:gd name="connsiteY3" fmla="*/ 4828687 h 6897190"/>
              <a:gd name="connsiteX4" fmla="*/ 10458098 w 10458098"/>
              <a:gd name="connsiteY4" fmla="*/ 3309268 h 6897190"/>
              <a:gd name="connsiteX5" fmla="*/ 10157723 w 10458098"/>
              <a:gd name="connsiteY5" fmla="*/ 0 h 6897190"/>
              <a:gd name="connsiteX6" fmla="*/ 0 w 10458098"/>
              <a:gd name="connsiteY6" fmla="*/ 27458 h 6897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458098" h="6897190">
                <a:moveTo>
                  <a:pt x="0" y="27458"/>
                </a:moveTo>
                <a:lnTo>
                  <a:pt x="0" y="6870710"/>
                </a:lnTo>
                <a:lnTo>
                  <a:pt x="9816958" y="6897190"/>
                </a:lnTo>
                <a:lnTo>
                  <a:pt x="10334518" y="4828687"/>
                </a:lnTo>
                <a:lnTo>
                  <a:pt x="10458098" y="3309268"/>
                </a:lnTo>
                <a:lnTo>
                  <a:pt x="10157723" y="0"/>
                </a:lnTo>
                <a:lnTo>
                  <a:pt x="0" y="27458"/>
                </a:lnTo>
                <a:close/>
              </a:path>
            </a:pathLst>
          </a:custGeom>
          <a:solidFill>
            <a:schemeClr val="bg2">
              <a:alpha val="6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a:t>
            </a:r>
          </a:p>
        </p:txBody>
      </p:sp>
      <p:sp>
        <p:nvSpPr>
          <p:cNvPr id="3" name="Content Placeholder 2"/>
          <p:cNvSpPr>
            <a:spLocks noGrp="1"/>
          </p:cNvSpPr>
          <p:nvPr>
            <p:ph idx="1" hasCustomPrompt="1"/>
          </p:nvPr>
        </p:nvSpPr>
        <p:spPr>
          <a:xfrm>
            <a:off x="965959" y="1677120"/>
            <a:ext cx="3441600" cy="4750914"/>
          </a:xfrm>
        </p:spPr>
        <p:txBody>
          <a:bodyPr lIns="108000" tIns="0" rIns="108000" bIns="108000"/>
          <a:lstStyle>
            <a:lvl1pPr>
              <a:buClr>
                <a:schemeClr val="accent5"/>
              </a:buClr>
              <a:defRPr/>
            </a:lvl1pPr>
            <a:lvl2pPr>
              <a:buClr>
                <a:schemeClr val="accent5"/>
              </a:buClr>
              <a:defRPr/>
            </a:lvl2pPr>
            <a:lvl3pPr>
              <a:buClr>
                <a:schemeClr val="accent5"/>
              </a:buClr>
              <a:defRPr/>
            </a:lvl3pPr>
            <a:lvl4pPr>
              <a:buClr>
                <a:schemeClr val="accent5"/>
              </a:buClr>
              <a:defRPr/>
            </a:lvl4pPr>
            <a:lvl5pPr>
              <a:buClr>
                <a:schemeClr val="accent5"/>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19" name="Picture 18">
            <a:extLst>
              <a:ext uri="{FF2B5EF4-FFF2-40B4-BE49-F238E27FC236}">
                <a16:creationId xmlns:a16="http://schemas.microsoft.com/office/drawing/2014/main" id="{96172010-2C96-D14B-AE26-86A9E1F3ACD1}"/>
              </a:ext>
            </a:extLst>
          </p:cNvPr>
          <p:cNvPicPr>
            <a:picLocks noChangeAspect="1"/>
          </p:cNvPicPr>
          <p:nvPr userDrawn="1"/>
        </p:nvPicPr>
        <p:blipFill>
          <a:blip r:embed="rId2"/>
          <a:srcRect/>
          <a:stretch/>
        </p:blipFill>
        <p:spPr>
          <a:xfrm>
            <a:off x="232493" y="6089030"/>
            <a:ext cx="640000" cy="640000"/>
          </a:xfrm>
          <a:prstGeom prst="rect">
            <a:avLst/>
          </a:prstGeom>
        </p:spPr>
      </p:pic>
      <p:sp>
        <p:nvSpPr>
          <p:cNvPr id="31" name="Rectangle 30">
            <a:extLst>
              <a:ext uri="{FF2B5EF4-FFF2-40B4-BE49-F238E27FC236}">
                <a16:creationId xmlns:a16="http://schemas.microsoft.com/office/drawing/2014/main" id="{D959C0A5-9449-034D-BD24-EA22D4AD5D2D}"/>
              </a:ext>
            </a:extLst>
          </p:cNvPr>
          <p:cNvSpPr/>
          <p:nvPr userDrawn="1"/>
        </p:nvSpPr>
        <p:spPr>
          <a:xfrm>
            <a:off x="8406971" y="1223637"/>
            <a:ext cx="3420000" cy="5212981"/>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2" name="Rectangle 31">
            <a:extLst>
              <a:ext uri="{FF2B5EF4-FFF2-40B4-BE49-F238E27FC236}">
                <a16:creationId xmlns:a16="http://schemas.microsoft.com/office/drawing/2014/main" id="{772339AE-8206-784D-B4FB-0A7156D5863C}"/>
              </a:ext>
            </a:extLst>
          </p:cNvPr>
          <p:cNvSpPr/>
          <p:nvPr userDrawn="1"/>
        </p:nvSpPr>
        <p:spPr>
          <a:xfrm>
            <a:off x="4694457" y="1217524"/>
            <a:ext cx="3420000" cy="52113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3" name="Content Placeholder 13">
            <a:extLst>
              <a:ext uri="{FF2B5EF4-FFF2-40B4-BE49-F238E27FC236}">
                <a16:creationId xmlns:a16="http://schemas.microsoft.com/office/drawing/2014/main" id="{49E35E3E-102F-EC4E-922D-B7DE227040CD}"/>
              </a:ext>
            </a:extLst>
          </p:cNvPr>
          <p:cNvSpPr>
            <a:spLocks noGrp="1"/>
          </p:cNvSpPr>
          <p:nvPr>
            <p:ph sz="quarter" idx="10"/>
          </p:nvPr>
        </p:nvSpPr>
        <p:spPr>
          <a:xfrm>
            <a:off x="4694458" y="1683550"/>
            <a:ext cx="3420000" cy="4745306"/>
          </a:xfrm>
          <a:solidFill>
            <a:schemeClr val="bg1"/>
          </a:solidFill>
        </p:spPr>
        <p:txBody>
          <a:bodyPr lIns="108000" tIns="0" rIns="108000" bIns="108000"/>
          <a:lstStyle>
            <a:lvl1pPr marL="0" indent="0">
              <a:buNone/>
              <a:defRPr b="1">
                <a:solidFill>
                  <a:schemeClr val="bg2">
                    <a:lumMod val="25000"/>
                  </a:schemeClr>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GB"/>
              <a:t>Click to edit Master text styles</a:t>
            </a:r>
          </a:p>
        </p:txBody>
      </p:sp>
      <p:sp>
        <p:nvSpPr>
          <p:cNvPr id="34" name="Content Placeholder 13">
            <a:extLst>
              <a:ext uri="{FF2B5EF4-FFF2-40B4-BE49-F238E27FC236}">
                <a16:creationId xmlns:a16="http://schemas.microsoft.com/office/drawing/2014/main" id="{38ECB196-4D48-0149-BE1C-0D2B913A50E4}"/>
              </a:ext>
            </a:extLst>
          </p:cNvPr>
          <p:cNvSpPr>
            <a:spLocks noGrp="1"/>
          </p:cNvSpPr>
          <p:nvPr>
            <p:ph sz="quarter" idx="11"/>
          </p:nvPr>
        </p:nvSpPr>
        <p:spPr>
          <a:xfrm>
            <a:off x="8406971" y="1677438"/>
            <a:ext cx="3420000" cy="4759180"/>
          </a:xfrm>
          <a:noFill/>
        </p:spPr>
        <p:txBody>
          <a:bodyPr lIns="108000" tIns="0" rIns="108000" bIns="108000"/>
          <a:lstStyle>
            <a:lvl1pPr marL="0" indent="0">
              <a:buNone/>
              <a:defRPr b="1">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GB"/>
              <a:t>Click to edit Master text styles</a:t>
            </a:r>
          </a:p>
        </p:txBody>
      </p:sp>
      <p:grpSp>
        <p:nvGrpSpPr>
          <p:cNvPr id="42" name="Group 41">
            <a:extLst>
              <a:ext uri="{FF2B5EF4-FFF2-40B4-BE49-F238E27FC236}">
                <a16:creationId xmlns:a16="http://schemas.microsoft.com/office/drawing/2014/main" id="{EC655D54-82FA-D149-B4ED-837584F90F8B}"/>
              </a:ext>
            </a:extLst>
          </p:cNvPr>
          <p:cNvGrpSpPr/>
          <p:nvPr userDrawn="1"/>
        </p:nvGrpSpPr>
        <p:grpSpPr>
          <a:xfrm>
            <a:off x="1" y="307309"/>
            <a:ext cx="11720518" cy="713128"/>
            <a:chOff x="1" y="307309"/>
            <a:chExt cx="11720518" cy="713128"/>
          </a:xfrm>
        </p:grpSpPr>
        <p:sp>
          <p:nvSpPr>
            <p:cNvPr id="43" name="Pentagon 6">
              <a:extLst>
                <a:ext uri="{FF2B5EF4-FFF2-40B4-BE49-F238E27FC236}">
                  <a16:creationId xmlns:a16="http://schemas.microsoft.com/office/drawing/2014/main" id="{57510873-D0EC-DB4C-84EE-87B581DBD65B}"/>
                </a:ext>
              </a:extLst>
            </p:cNvPr>
            <p:cNvSpPr/>
            <p:nvPr userDrawn="1"/>
          </p:nvSpPr>
          <p:spPr>
            <a:xfrm>
              <a:off x="854599" y="307309"/>
              <a:ext cx="10865920" cy="713128"/>
            </a:xfrm>
            <a:custGeom>
              <a:avLst/>
              <a:gdLst>
                <a:gd name="connsiteX0" fmla="*/ 0 w 9707168"/>
                <a:gd name="connsiteY0" fmla="*/ 0 h 902525"/>
                <a:gd name="connsiteX1" fmla="*/ 9255906 w 9707168"/>
                <a:gd name="connsiteY1" fmla="*/ 0 h 902525"/>
                <a:gd name="connsiteX2" fmla="*/ 9707168 w 9707168"/>
                <a:gd name="connsiteY2" fmla="*/ 451263 h 902525"/>
                <a:gd name="connsiteX3" fmla="*/ 9255906 w 9707168"/>
                <a:gd name="connsiteY3" fmla="*/ 902525 h 902525"/>
                <a:gd name="connsiteX4" fmla="*/ 0 w 9707168"/>
                <a:gd name="connsiteY4" fmla="*/ 902525 h 902525"/>
                <a:gd name="connsiteX5" fmla="*/ 0 w 9707168"/>
                <a:gd name="connsiteY5" fmla="*/ 0 h 902525"/>
                <a:gd name="connsiteX0" fmla="*/ 0 w 9255906"/>
                <a:gd name="connsiteY0" fmla="*/ 0 h 902525"/>
                <a:gd name="connsiteX1" fmla="*/ 9255906 w 9255906"/>
                <a:gd name="connsiteY1" fmla="*/ 0 h 902525"/>
                <a:gd name="connsiteX2" fmla="*/ 9255906 w 9255906"/>
                <a:gd name="connsiteY2" fmla="*/ 902525 h 902525"/>
                <a:gd name="connsiteX3" fmla="*/ 0 w 9255906"/>
                <a:gd name="connsiteY3" fmla="*/ 902525 h 902525"/>
                <a:gd name="connsiteX4" fmla="*/ 0 w 9255906"/>
                <a:gd name="connsiteY4" fmla="*/ 0 h 902525"/>
                <a:gd name="connsiteX0" fmla="*/ 0 w 9255906"/>
                <a:gd name="connsiteY0" fmla="*/ 0 h 918291"/>
                <a:gd name="connsiteX1" fmla="*/ 9255906 w 9255906"/>
                <a:gd name="connsiteY1" fmla="*/ 0 h 918291"/>
                <a:gd name="connsiteX2" fmla="*/ 8987892 w 9255906"/>
                <a:gd name="connsiteY2" fmla="*/ 918291 h 918291"/>
                <a:gd name="connsiteX3" fmla="*/ 0 w 9255906"/>
                <a:gd name="connsiteY3" fmla="*/ 902525 h 918291"/>
                <a:gd name="connsiteX4" fmla="*/ 0 w 9255906"/>
                <a:gd name="connsiteY4" fmla="*/ 0 h 9182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55906" h="918291">
                  <a:moveTo>
                    <a:pt x="0" y="0"/>
                  </a:moveTo>
                  <a:lnTo>
                    <a:pt x="9255906" y="0"/>
                  </a:lnTo>
                  <a:lnTo>
                    <a:pt x="8987892" y="918291"/>
                  </a:lnTo>
                  <a:lnTo>
                    <a:pt x="0" y="902525"/>
                  </a:lnTo>
                  <a:lnTo>
                    <a:pt x="0" y="0"/>
                  </a:lnTo>
                  <a:close/>
                </a:path>
              </a:pathLst>
            </a:cu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44" name="Pentagon 43">
              <a:extLst>
                <a:ext uri="{FF2B5EF4-FFF2-40B4-BE49-F238E27FC236}">
                  <a16:creationId xmlns:a16="http://schemas.microsoft.com/office/drawing/2014/main" id="{58E93C58-55FA-364C-B7FC-ABFF22E0A885}"/>
                </a:ext>
              </a:extLst>
            </p:cNvPr>
            <p:cNvSpPr/>
            <p:nvPr userDrawn="1"/>
          </p:nvSpPr>
          <p:spPr>
            <a:xfrm>
              <a:off x="1" y="307309"/>
              <a:ext cx="872490" cy="700884"/>
            </a:xfrm>
            <a:prstGeom prst="homePlate">
              <a:avLst>
                <a:gd name="adj" fmla="val 0"/>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5" name="Picture 44">
              <a:extLst>
                <a:ext uri="{FF2B5EF4-FFF2-40B4-BE49-F238E27FC236}">
                  <a16:creationId xmlns:a16="http://schemas.microsoft.com/office/drawing/2014/main" id="{ED23618C-FE38-2F44-8618-3A9F446B8AAA}"/>
                </a:ext>
              </a:extLst>
            </p:cNvPr>
            <p:cNvPicPr>
              <a:picLocks noChangeAspect="1"/>
            </p:cNvPicPr>
            <p:nvPr userDrawn="1"/>
          </p:nvPicPr>
          <p:blipFill>
            <a:blip r:embed="rId3"/>
            <a:srcRect/>
            <a:stretch/>
          </p:blipFill>
          <p:spPr>
            <a:xfrm>
              <a:off x="188291" y="404739"/>
              <a:ext cx="506023" cy="506023"/>
            </a:xfrm>
            <a:prstGeom prst="rect">
              <a:avLst/>
            </a:prstGeom>
          </p:spPr>
        </p:pic>
      </p:grpSp>
      <p:sp>
        <p:nvSpPr>
          <p:cNvPr id="46" name="Title Placeholder 1">
            <a:extLst>
              <a:ext uri="{FF2B5EF4-FFF2-40B4-BE49-F238E27FC236}">
                <a16:creationId xmlns:a16="http://schemas.microsoft.com/office/drawing/2014/main" id="{51C4E545-F87B-494B-8877-6FF48758FD5F}"/>
              </a:ext>
            </a:extLst>
          </p:cNvPr>
          <p:cNvSpPr>
            <a:spLocks noGrp="1"/>
          </p:cNvSpPr>
          <p:nvPr>
            <p:ph type="title" hasCustomPrompt="1"/>
          </p:nvPr>
        </p:nvSpPr>
        <p:spPr>
          <a:xfrm>
            <a:off x="981949" y="320215"/>
            <a:ext cx="10532719" cy="687978"/>
          </a:xfrm>
          <a:prstGeom prst="rect">
            <a:avLst/>
          </a:prstGeom>
        </p:spPr>
        <p:txBody>
          <a:bodyPr vert="horz" lIns="91440" tIns="108000" rIns="91440" bIns="45720" rtlCol="0" anchor="t">
            <a:normAutofit/>
          </a:bodyPr>
          <a:lstStyle>
            <a:lvl1pPr marL="0" marR="0" indent="0" algn="l" defTabSz="457200" rtl="0" eaLnBrk="1" fontAlgn="auto" latinLnBrk="0" hangingPunct="1">
              <a:lnSpc>
                <a:spcPct val="100000"/>
              </a:lnSpc>
              <a:spcBef>
                <a:spcPct val="0"/>
              </a:spcBef>
              <a:spcAft>
                <a:spcPts val="0"/>
              </a:spcAft>
              <a:buClrTx/>
              <a:buSzTx/>
              <a:buFontTx/>
              <a:buNone/>
              <a:tabLst/>
              <a:defRPr sz="3200" b="1">
                <a:solidFill>
                  <a:schemeClr val="tx1"/>
                </a:solidFill>
              </a:defRPr>
            </a:lvl1pPr>
          </a:lstStyle>
          <a:p>
            <a:r>
              <a:rPr lang="en-GB" sz="3200" b="1" i="0" u="none" strike="noStrike" kern="1200">
                <a:solidFill>
                  <a:schemeClr val="tx1"/>
                </a:solidFill>
                <a:effectLst/>
                <a:latin typeface="+mj-lt"/>
                <a:ea typeface="+mj-ea"/>
                <a:cs typeface="+mj-cs"/>
              </a:rPr>
              <a:t>Additional updates</a:t>
            </a:r>
          </a:p>
        </p:txBody>
      </p:sp>
      <p:sp>
        <p:nvSpPr>
          <p:cNvPr id="20" name="TextBox 19">
            <a:extLst>
              <a:ext uri="{FF2B5EF4-FFF2-40B4-BE49-F238E27FC236}">
                <a16:creationId xmlns:a16="http://schemas.microsoft.com/office/drawing/2014/main" id="{ABE0C226-4898-4291-85A4-F18DE36F925F}"/>
              </a:ext>
            </a:extLst>
          </p:cNvPr>
          <p:cNvSpPr txBox="1"/>
          <p:nvPr userDrawn="1"/>
        </p:nvSpPr>
        <p:spPr>
          <a:xfrm>
            <a:off x="981943" y="1192194"/>
            <a:ext cx="3420000" cy="400110"/>
          </a:xfrm>
          <a:prstGeom prst="rect">
            <a:avLst/>
          </a:prstGeom>
          <a:noFill/>
        </p:spPr>
        <p:txBody>
          <a:bodyPr wrap="square" rtlCol="0">
            <a:spAutoFit/>
          </a:bodyPr>
          <a:lstStyle/>
          <a:p>
            <a:r>
              <a:rPr lang="en-GB" sz="2000" b="1" dirty="0">
                <a:latin typeface="Calibri" panose="020F0502020204030204" pitchFamily="34" charset="0"/>
                <a:cs typeface="Calibri" panose="020F0502020204030204" pitchFamily="34" charset="0"/>
              </a:rPr>
              <a:t>Overview</a:t>
            </a:r>
          </a:p>
        </p:txBody>
      </p:sp>
      <p:sp>
        <p:nvSpPr>
          <p:cNvPr id="21" name="TextBox 20">
            <a:extLst>
              <a:ext uri="{FF2B5EF4-FFF2-40B4-BE49-F238E27FC236}">
                <a16:creationId xmlns:a16="http://schemas.microsoft.com/office/drawing/2014/main" id="{381499E3-09C4-4D38-A1DB-ECAEF09672AD}"/>
              </a:ext>
            </a:extLst>
          </p:cNvPr>
          <p:cNvSpPr txBox="1"/>
          <p:nvPr userDrawn="1"/>
        </p:nvSpPr>
        <p:spPr>
          <a:xfrm>
            <a:off x="4694457" y="1217524"/>
            <a:ext cx="3420000" cy="400110"/>
          </a:xfrm>
          <a:prstGeom prst="rect">
            <a:avLst/>
          </a:prstGeom>
          <a:noFill/>
        </p:spPr>
        <p:txBody>
          <a:bodyPr wrap="square" rtlCol="0">
            <a:spAutoFit/>
          </a:bodyPr>
          <a:lstStyle/>
          <a:p>
            <a:r>
              <a:rPr lang="en-GB" sz="2000" b="1" dirty="0">
                <a:latin typeface="Calibri" panose="020F0502020204030204" pitchFamily="34" charset="0"/>
                <a:cs typeface="Calibri" panose="020F0502020204030204" pitchFamily="34" charset="0"/>
              </a:rPr>
              <a:t>Key Data</a:t>
            </a:r>
          </a:p>
        </p:txBody>
      </p:sp>
      <p:sp>
        <p:nvSpPr>
          <p:cNvPr id="22" name="TextBox 21">
            <a:extLst>
              <a:ext uri="{FF2B5EF4-FFF2-40B4-BE49-F238E27FC236}">
                <a16:creationId xmlns:a16="http://schemas.microsoft.com/office/drawing/2014/main" id="{D325F131-6A6D-4663-B6DB-F7FFC142D1D3}"/>
              </a:ext>
            </a:extLst>
          </p:cNvPr>
          <p:cNvSpPr txBox="1"/>
          <p:nvPr userDrawn="1"/>
        </p:nvSpPr>
        <p:spPr>
          <a:xfrm>
            <a:off x="8406971" y="1217524"/>
            <a:ext cx="3420000" cy="400110"/>
          </a:xfrm>
          <a:prstGeom prst="rect">
            <a:avLst/>
          </a:prstGeom>
          <a:noFill/>
        </p:spPr>
        <p:txBody>
          <a:bodyPr wrap="square" rtlCol="0">
            <a:spAutoFit/>
          </a:bodyPr>
          <a:lstStyle/>
          <a:p>
            <a:r>
              <a:rPr lang="en-GB" sz="2000" b="1" dirty="0">
                <a:solidFill>
                  <a:schemeClr val="bg1"/>
                </a:solidFill>
                <a:latin typeface="Calibri" panose="020F0502020204030204" pitchFamily="34" charset="0"/>
                <a:cs typeface="Calibri" panose="020F0502020204030204" pitchFamily="34" charset="0"/>
              </a:rPr>
              <a:t>Next Steps</a:t>
            </a:r>
          </a:p>
        </p:txBody>
      </p:sp>
    </p:spTree>
    <p:extLst>
      <p:ext uri="{BB962C8B-B14F-4D97-AF65-F5344CB8AC3E}">
        <p14:creationId xmlns:p14="http://schemas.microsoft.com/office/powerpoint/2010/main" val="325260511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29944" y="451513"/>
            <a:ext cx="10715856" cy="1189502"/>
          </a:xfrm>
        </p:spPr>
        <p:txBody>
          <a:bodyPr lIns="108000">
            <a:normAutofit/>
          </a:bodyPr>
          <a:lstStyle>
            <a:lvl1pPr>
              <a:defRPr sz="3600"/>
            </a:lvl1pPr>
          </a:lstStyle>
          <a:p>
            <a:r>
              <a:rPr lang="en-US"/>
              <a:t>Click to edit Master title style</a:t>
            </a:r>
          </a:p>
        </p:txBody>
      </p:sp>
      <p:sp>
        <p:nvSpPr>
          <p:cNvPr id="3" name="Content Placeholder 2"/>
          <p:cNvSpPr>
            <a:spLocks noGrp="1"/>
          </p:cNvSpPr>
          <p:nvPr>
            <p:ph idx="1" hasCustomPrompt="1"/>
          </p:nvPr>
        </p:nvSpPr>
        <p:spPr>
          <a:xfrm>
            <a:off x="1029943" y="1904213"/>
            <a:ext cx="10715855" cy="4137149"/>
          </a:xfrm>
        </p:spPr>
        <p:txBody>
          <a:bodyPr lIns="10800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9973663" y="6041362"/>
            <a:ext cx="911939" cy="365125"/>
          </a:xfrm>
        </p:spPr>
        <p:txBody>
          <a:bodyPr/>
          <a:lstStyle/>
          <a:p>
            <a:fld id="{42A54C80-263E-416B-A8E0-580EDEADCBDC}" type="datetimeFigureOut">
              <a:rPr lang="en-US" smtClean="0"/>
              <a:t>6/20/2022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1062459" y="6041362"/>
            <a:ext cx="683339" cy="365125"/>
          </a:xfrm>
        </p:spPr>
        <p:txBody>
          <a:bodyPr/>
          <a:lstStyle/>
          <a:p>
            <a:fld id="{519954A3-9DFD-4C44-94BA-B95130A3BA1C}" type="slidenum">
              <a:rPr lang="en-US" smtClean="0"/>
              <a:t>‹#›</a:t>
            </a:fld>
            <a:endParaRPr lang="en-US" dirty="0"/>
          </a:p>
        </p:txBody>
      </p:sp>
      <p:pic>
        <p:nvPicPr>
          <p:cNvPr id="7" name="Picture 6">
            <a:extLst>
              <a:ext uri="{FF2B5EF4-FFF2-40B4-BE49-F238E27FC236}">
                <a16:creationId xmlns:a16="http://schemas.microsoft.com/office/drawing/2014/main" id="{95296C1B-03D4-AD47-B040-2D508685558D}"/>
              </a:ext>
            </a:extLst>
          </p:cNvPr>
          <p:cNvPicPr>
            <a:picLocks noChangeAspect="1"/>
          </p:cNvPicPr>
          <p:nvPr userDrawn="1"/>
        </p:nvPicPr>
        <p:blipFill>
          <a:blip r:embed="rId2"/>
          <a:srcRect/>
          <a:stretch/>
        </p:blipFill>
        <p:spPr>
          <a:xfrm>
            <a:off x="232493" y="6089030"/>
            <a:ext cx="640000" cy="640000"/>
          </a:xfrm>
          <a:prstGeom prst="rect">
            <a:avLst/>
          </a:prstGeom>
        </p:spPr>
      </p:pic>
    </p:spTree>
    <p:extLst>
      <p:ext uri="{BB962C8B-B14F-4D97-AF65-F5344CB8AC3E}">
        <p14:creationId xmlns:p14="http://schemas.microsoft.com/office/powerpoint/2010/main" val="101508495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9944" y="1828801"/>
            <a:ext cx="10715854" cy="2085905"/>
          </a:xfrm>
        </p:spPr>
        <p:txBody>
          <a:bodyPr lIns="108000" anchor="b"/>
          <a:lstStyle>
            <a:lvl1pPr algn="l">
              <a:defRPr sz="4000" b="0" cap="none"/>
            </a:lvl1pPr>
          </a:lstStyle>
          <a:p>
            <a:r>
              <a:rPr lang="en-US"/>
              <a:t>Click to edit Master title style</a:t>
            </a:r>
          </a:p>
        </p:txBody>
      </p:sp>
      <p:sp>
        <p:nvSpPr>
          <p:cNvPr id="3" name="Text Placeholder 2"/>
          <p:cNvSpPr>
            <a:spLocks noGrp="1"/>
          </p:cNvSpPr>
          <p:nvPr>
            <p:ph type="body" idx="1" hasCustomPrompt="1"/>
          </p:nvPr>
        </p:nvSpPr>
        <p:spPr>
          <a:xfrm>
            <a:off x="1029944" y="4117633"/>
            <a:ext cx="10715854" cy="963413"/>
          </a:xfrm>
        </p:spPr>
        <p:txBody>
          <a:bodyPr lIns="108000"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9973663" y="6041362"/>
            <a:ext cx="911939" cy="365125"/>
          </a:xfrm>
        </p:spPr>
        <p:txBody>
          <a:bodyPr/>
          <a:lstStyle/>
          <a:p>
            <a:fld id="{B61BEF0D-F0BB-DE4B-95CE-6DB70DBA9567}" type="datetimeFigureOut">
              <a:rPr lang="en-US" smtClean="0"/>
              <a:pPr/>
              <a:t>6/20/2022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1062459" y="6041362"/>
            <a:ext cx="683339" cy="365125"/>
          </a:xfrm>
        </p:spPr>
        <p:txBody>
          <a:bodyPr/>
          <a:lstStyle/>
          <a:p>
            <a:fld id="{D57F1E4F-1CFF-5643-939E-217C01CDF565}" type="slidenum">
              <a:rPr lang="en-US" smtClean="0"/>
              <a:pPr/>
              <a:t>‹#›</a:t>
            </a:fld>
            <a:endParaRPr lang="en-US" dirty="0"/>
          </a:p>
        </p:txBody>
      </p:sp>
      <p:pic>
        <p:nvPicPr>
          <p:cNvPr id="7" name="Picture 6">
            <a:extLst>
              <a:ext uri="{FF2B5EF4-FFF2-40B4-BE49-F238E27FC236}">
                <a16:creationId xmlns:a16="http://schemas.microsoft.com/office/drawing/2014/main" id="{C44ABF8D-DD1B-5C43-B5D0-CCD573D50EE3}"/>
              </a:ext>
            </a:extLst>
          </p:cNvPr>
          <p:cNvPicPr>
            <a:picLocks noChangeAspect="1"/>
          </p:cNvPicPr>
          <p:nvPr userDrawn="1"/>
        </p:nvPicPr>
        <p:blipFill>
          <a:blip r:embed="rId2"/>
          <a:srcRect/>
          <a:stretch/>
        </p:blipFill>
        <p:spPr>
          <a:xfrm>
            <a:off x="232493" y="6089030"/>
            <a:ext cx="640000" cy="640000"/>
          </a:xfrm>
          <a:prstGeom prst="rect">
            <a:avLst/>
          </a:prstGeom>
        </p:spPr>
      </p:pic>
    </p:spTree>
    <p:extLst>
      <p:ext uri="{BB962C8B-B14F-4D97-AF65-F5344CB8AC3E}">
        <p14:creationId xmlns:p14="http://schemas.microsoft.com/office/powerpoint/2010/main" val="214244650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9943" y="451511"/>
            <a:ext cx="10715855" cy="1189503"/>
          </a:xfrm>
        </p:spPr>
        <p:txBody>
          <a:bodyPr lIns="108000"/>
          <a:lstStyle/>
          <a:p>
            <a:r>
              <a:rPr lang="en-US"/>
              <a:t>Click to edit Master title style</a:t>
            </a:r>
          </a:p>
        </p:txBody>
      </p:sp>
      <p:sp>
        <p:nvSpPr>
          <p:cNvPr id="3" name="Content Placeholder 2"/>
          <p:cNvSpPr>
            <a:spLocks noGrp="1"/>
          </p:cNvSpPr>
          <p:nvPr>
            <p:ph sz="half" idx="1"/>
          </p:nvPr>
        </p:nvSpPr>
        <p:spPr>
          <a:xfrm>
            <a:off x="1031238" y="1904214"/>
            <a:ext cx="5249560" cy="413714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496239" y="1904215"/>
            <a:ext cx="5249559" cy="413714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9973663" y="6041362"/>
            <a:ext cx="911939" cy="365125"/>
          </a:xfrm>
        </p:spPr>
        <p:txBody>
          <a:bodyPr/>
          <a:lstStyle/>
          <a:p>
            <a:fld id="{42A54C80-263E-416B-A8E0-580EDEADCBDC}" type="datetimeFigureOut">
              <a:rPr lang="en-US" smtClean="0"/>
              <a:t>6/20/2022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1062459" y="6041362"/>
            <a:ext cx="683339" cy="365125"/>
          </a:xfrm>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294508284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29943" y="451511"/>
            <a:ext cx="10715856" cy="1189504"/>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029942" y="1904213"/>
            <a:ext cx="5211913" cy="576262"/>
          </a:xfrm>
        </p:spPr>
        <p:txBody>
          <a:bodyPr anchor="b">
            <a:no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29942" y="2612074"/>
            <a:ext cx="5211913" cy="3429288"/>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533890" y="1904213"/>
            <a:ext cx="5211907" cy="576262"/>
          </a:xfrm>
        </p:spPr>
        <p:txBody>
          <a:bodyPr anchor="b">
            <a:no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533892" y="2612074"/>
            <a:ext cx="5211906" cy="3429288"/>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9973662" y="6041362"/>
            <a:ext cx="911939" cy="365125"/>
          </a:xfrm>
        </p:spPr>
        <p:txBody>
          <a:bodyPr/>
          <a:lstStyle/>
          <a:p>
            <a:fld id="{B61BEF0D-F0BB-DE4B-95CE-6DB70DBA9567}" type="datetimeFigureOut">
              <a:rPr lang="en-US" smtClean="0"/>
              <a:pPr/>
              <a:t>6/20/2022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a:xfrm>
            <a:off x="11062458" y="6041362"/>
            <a:ext cx="683339"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0761110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029944" y="451511"/>
            <a:ext cx="10715854" cy="1189504"/>
          </a:xfrm>
        </p:spPr>
        <p:txBody>
          <a:bodyPr/>
          <a:lstStyle/>
          <a:p>
            <a:r>
              <a:rPr lang="en-US"/>
              <a:t>Click to edit Master title style</a:t>
            </a:r>
          </a:p>
        </p:txBody>
      </p:sp>
      <p:sp>
        <p:nvSpPr>
          <p:cNvPr id="3" name="Date Placeholder 2"/>
          <p:cNvSpPr>
            <a:spLocks noGrp="1"/>
          </p:cNvSpPr>
          <p:nvPr>
            <p:ph type="dt" sz="half" idx="10"/>
          </p:nvPr>
        </p:nvSpPr>
        <p:spPr>
          <a:xfrm>
            <a:off x="9973663" y="6041362"/>
            <a:ext cx="911939" cy="365125"/>
          </a:xfrm>
        </p:spPr>
        <p:txBody>
          <a:bodyPr/>
          <a:lstStyle/>
          <a:p>
            <a:fld id="{B61BEF0D-F0BB-DE4B-95CE-6DB70DBA9567}" type="datetimeFigureOut">
              <a:rPr lang="en-US" smtClean="0"/>
              <a:pPr/>
              <a:t>6/20/2022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a:xfrm>
            <a:off x="11062459" y="6041362"/>
            <a:ext cx="683339"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3390092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9973663" y="6041362"/>
            <a:ext cx="911939" cy="365125"/>
          </a:xfrm>
        </p:spPr>
        <p:txBody>
          <a:bodyPr/>
          <a:lstStyle/>
          <a:p>
            <a:fld id="{B61BEF0D-F0BB-DE4B-95CE-6DB70DBA9567}" type="datetimeFigureOut">
              <a:rPr lang="en-US" smtClean="0"/>
              <a:pPr/>
              <a:t>6/20/2022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11062459" y="6041362"/>
            <a:ext cx="683339"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659710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29943" y="1904214"/>
            <a:ext cx="4277347" cy="872855"/>
          </a:xfrm>
        </p:spPr>
        <p:txBody>
          <a:bodyPr anchor="b">
            <a:normAutofit/>
          </a:bodyPr>
          <a:lstStyle>
            <a:lvl1pPr>
              <a:defRPr sz="2000"/>
            </a:lvl1pPr>
          </a:lstStyle>
          <a:p>
            <a:r>
              <a:rPr lang="en-US"/>
              <a:t>Click to edit Master title style</a:t>
            </a:r>
          </a:p>
        </p:txBody>
      </p:sp>
      <p:sp>
        <p:nvSpPr>
          <p:cNvPr id="3" name="Content Placeholder 2"/>
          <p:cNvSpPr>
            <a:spLocks noGrp="1"/>
          </p:cNvSpPr>
          <p:nvPr>
            <p:ph idx="1" hasCustomPrompt="1"/>
          </p:nvPr>
        </p:nvSpPr>
        <p:spPr>
          <a:xfrm>
            <a:off x="5685658" y="1904214"/>
            <a:ext cx="6060140" cy="4137147"/>
          </a:xfrm>
        </p:spPr>
        <p:txBody>
          <a:bodyPr lIns="10800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029943" y="2956178"/>
            <a:ext cx="4277347" cy="3085183"/>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a:xfrm>
            <a:off x="9973663" y="6041362"/>
            <a:ext cx="911939" cy="365125"/>
          </a:xfrm>
        </p:spPr>
        <p:txBody>
          <a:bodyPr/>
          <a:lstStyle/>
          <a:p>
            <a:fld id="{42A54C80-263E-416B-A8E0-580EDEADCBDC}" type="datetimeFigureOut">
              <a:rPr lang="en-US" smtClean="0"/>
              <a:t>6/20/2022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1062459" y="6041362"/>
            <a:ext cx="683339" cy="365125"/>
          </a:xfrm>
        </p:spPr>
        <p:txBody>
          <a:bodyPr/>
          <a:lstStyle/>
          <a:p>
            <a:fld id="{519954A3-9DFD-4C44-94BA-B95130A3BA1C}" type="slidenum">
              <a:rPr lang="en-US" smtClean="0"/>
              <a:t>‹#›</a:t>
            </a:fld>
            <a:endParaRPr lang="en-US" dirty="0"/>
          </a:p>
        </p:txBody>
      </p:sp>
      <p:sp>
        <p:nvSpPr>
          <p:cNvPr id="8" name="Title 1">
            <a:extLst>
              <a:ext uri="{FF2B5EF4-FFF2-40B4-BE49-F238E27FC236}">
                <a16:creationId xmlns:a16="http://schemas.microsoft.com/office/drawing/2014/main" id="{8F7E93EA-2B90-3143-8C2E-674C826E4BFA}"/>
              </a:ext>
            </a:extLst>
          </p:cNvPr>
          <p:cNvSpPr txBox="1">
            <a:spLocks/>
          </p:cNvSpPr>
          <p:nvPr userDrawn="1"/>
        </p:nvSpPr>
        <p:spPr>
          <a:xfrm>
            <a:off x="1029944" y="451511"/>
            <a:ext cx="10715854" cy="1047092"/>
          </a:xfrm>
          <a:prstGeom prst="rect">
            <a:avLst/>
          </a:prstGeom>
          <a:noFill/>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a:t>Click to edit Master title style</a:t>
            </a:r>
          </a:p>
        </p:txBody>
      </p:sp>
    </p:spTree>
    <p:extLst>
      <p:ext uri="{BB962C8B-B14F-4D97-AF65-F5344CB8AC3E}">
        <p14:creationId xmlns:p14="http://schemas.microsoft.com/office/powerpoint/2010/main" val="312105693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29944" y="4800600"/>
            <a:ext cx="10715852" cy="566738"/>
          </a:xfrm>
        </p:spPr>
        <p:txBody>
          <a:bodyPr anchor="b">
            <a:normAutofit/>
          </a:bodyPr>
          <a:lstStyle>
            <a:lvl1pPr algn="l">
              <a:defRPr sz="2400" b="0"/>
            </a:lvl1pPr>
          </a:lstStyle>
          <a:p>
            <a:r>
              <a:rPr lang="en-US"/>
              <a:t>Click to edit Master title style</a:t>
            </a:r>
          </a:p>
        </p:txBody>
      </p:sp>
      <p:sp>
        <p:nvSpPr>
          <p:cNvPr id="3" name="Picture Placeholder 2"/>
          <p:cNvSpPr>
            <a:spLocks noGrp="1" noChangeAspect="1"/>
          </p:cNvSpPr>
          <p:nvPr>
            <p:ph type="pic" idx="1"/>
          </p:nvPr>
        </p:nvSpPr>
        <p:spPr>
          <a:xfrm>
            <a:off x="1029943" y="609600"/>
            <a:ext cx="10715853"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1029944" y="5367338"/>
            <a:ext cx="10715852"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9973661" y="6041362"/>
            <a:ext cx="911939" cy="365125"/>
          </a:xfrm>
        </p:spPr>
        <p:txBody>
          <a:bodyPr/>
          <a:lstStyle/>
          <a:p>
            <a:fld id="{B61BEF0D-F0BB-DE4B-95CE-6DB70DBA9567}" type="datetimeFigureOut">
              <a:rPr lang="en-US" smtClean="0"/>
              <a:pPr/>
              <a:t>6/20/2022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1062457" y="6041362"/>
            <a:ext cx="683339"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537368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F7C4F535-B282-E740-A395-55B00A5F2920}"/>
              </a:ext>
            </a:extLst>
          </p:cNvPr>
          <p:cNvSpPr/>
          <p:nvPr userDrawn="1"/>
        </p:nvSpPr>
        <p:spPr>
          <a:xfrm rot="10800000">
            <a:off x="452486" y="-22696"/>
            <a:ext cx="11739512" cy="6912055"/>
          </a:xfrm>
          <a:custGeom>
            <a:avLst/>
            <a:gdLst>
              <a:gd name="connsiteX0" fmla="*/ 0 w 10397613"/>
              <a:gd name="connsiteY0" fmla="*/ 0 h 6843252"/>
              <a:gd name="connsiteX1" fmla="*/ 0 w 10397613"/>
              <a:gd name="connsiteY1" fmla="*/ 6843252 h 6843252"/>
              <a:gd name="connsiteX2" fmla="*/ 9261987 w 10397613"/>
              <a:gd name="connsiteY2" fmla="*/ 6843252 h 6843252"/>
              <a:gd name="connsiteX3" fmla="*/ 10176387 w 10397613"/>
              <a:gd name="connsiteY3" fmla="*/ 4837471 h 6843252"/>
              <a:gd name="connsiteX4" fmla="*/ 10397613 w 10397613"/>
              <a:gd name="connsiteY4" fmla="*/ 3274142 h 6843252"/>
              <a:gd name="connsiteX5" fmla="*/ 9851923 w 10397613"/>
              <a:gd name="connsiteY5" fmla="*/ 14748 h 6843252"/>
              <a:gd name="connsiteX6" fmla="*/ 0 w 10397613"/>
              <a:gd name="connsiteY6" fmla="*/ 0 h 6843252"/>
              <a:gd name="connsiteX0" fmla="*/ 0 w 10397613"/>
              <a:gd name="connsiteY0" fmla="*/ 3073 h 6846325"/>
              <a:gd name="connsiteX1" fmla="*/ 0 w 10397613"/>
              <a:gd name="connsiteY1" fmla="*/ 6846325 h 6846325"/>
              <a:gd name="connsiteX2" fmla="*/ 9261987 w 10397613"/>
              <a:gd name="connsiteY2" fmla="*/ 6846325 h 6846325"/>
              <a:gd name="connsiteX3" fmla="*/ 10176387 w 10397613"/>
              <a:gd name="connsiteY3" fmla="*/ 4840544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397613"/>
              <a:gd name="connsiteY0" fmla="*/ 3073 h 6846325"/>
              <a:gd name="connsiteX1" fmla="*/ 0 w 10397613"/>
              <a:gd name="connsiteY1" fmla="*/ 6846325 h 6846325"/>
              <a:gd name="connsiteX2" fmla="*/ 9261987 w 10397613"/>
              <a:gd name="connsiteY2" fmla="*/ 6846325 h 6846325"/>
              <a:gd name="connsiteX3" fmla="*/ 10191755 w 10397613"/>
              <a:gd name="connsiteY3" fmla="*/ 4813708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424507"/>
              <a:gd name="connsiteY0" fmla="*/ 3073 h 6846325"/>
              <a:gd name="connsiteX1" fmla="*/ 0 w 10424507"/>
              <a:gd name="connsiteY1" fmla="*/ 6846325 h 6846325"/>
              <a:gd name="connsiteX2" fmla="*/ 9261987 w 10424507"/>
              <a:gd name="connsiteY2" fmla="*/ 6846325 h 6846325"/>
              <a:gd name="connsiteX3" fmla="*/ 10191755 w 10424507"/>
              <a:gd name="connsiteY3" fmla="*/ 4813708 h 6846325"/>
              <a:gd name="connsiteX4" fmla="*/ 10424507 w 10424507"/>
              <a:gd name="connsiteY4" fmla="*/ 3284883 h 6846325"/>
              <a:gd name="connsiteX5" fmla="*/ 9869783 w 10424507"/>
              <a:gd name="connsiteY5" fmla="*/ 0 h 6846325"/>
              <a:gd name="connsiteX6" fmla="*/ 0 w 10424507"/>
              <a:gd name="connsiteY6" fmla="*/ 3073 h 6846325"/>
              <a:gd name="connsiteX0" fmla="*/ 0 w 10424507"/>
              <a:gd name="connsiteY0" fmla="*/ 0 h 6843252"/>
              <a:gd name="connsiteX1" fmla="*/ 0 w 10424507"/>
              <a:gd name="connsiteY1" fmla="*/ 6843252 h 6843252"/>
              <a:gd name="connsiteX2" fmla="*/ 9261987 w 10424507"/>
              <a:gd name="connsiteY2" fmla="*/ 6843252 h 6843252"/>
              <a:gd name="connsiteX3" fmla="*/ 10191755 w 10424507"/>
              <a:gd name="connsiteY3" fmla="*/ 4810635 h 6843252"/>
              <a:gd name="connsiteX4" fmla="*/ 10424507 w 10424507"/>
              <a:gd name="connsiteY4" fmla="*/ 3281810 h 6843252"/>
              <a:gd name="connsiteX5" fmla="*/ 9888993 w 10424507"/>
              <a:gd name="connsiteY5" fmla="*/ 761 h 6843252"/>
              <a:gd name="connsiteX6" fmla="*/ 0 w 10424507"/>
              <a:gd name="connsiteY6" fmla="*/ 0 h 6843252"/>
              <a:gd name="connsiteX0" fmla="*/ 0 w 10424507"/>
              <a:gd name="connsiteY0" fmla="*/ 0 h 6850919"/>
              <a:gd name="connsiteX1" fmla="*/ 0 w 10424507"/>
              <a:gd name="connsiteY1" fmla="*/ 6843252 h 6850919"/>
              <a:gd name="connsiteX2" fmla="*/ 9254303 w 10424507"/>
              <a:gd name="connsiteY2" fmla="*/ 6850919 h 6850919"/>
              <a:gd name="connsiteX3" fmla="*/ 10191755 w 10424507"/>
              <a:gd name="connsiteY3" fmla="*/ 4810635 h 6850919"/>
              <a:gd name="connsiteX4" fmla="*/ 10424507 w 10424507"/>
              <a:gd name="connsiteY4" fmla="*/ 3281810 h 6850919"/>
              <a:gd name="connsiteX5" fmla="*/ 9888993 w 10424507"/>
              <a:gd name="connsiteY5" fmla="*/ 761 h 6850919"/>
              <a:gd name="connsiteX6" fmla="*/ 0 w 10424507"/>
              <a:gd name="connsiteY6" fmla="*/ 0 h 6850919"/>
              <a:gd name="connsiteX0" fmla="*/ 0 w 10458098"/>
              <a:gd name="connsiteY0" fmla="*/ 0 h 6850919"/>
              <a:gd name="connsiteX1" fmla="*/ 0 w 10458098"/>
              <a:gd name="connsiteY1" fmla="*/ 6843252 h 6850919"/>
              <a:gd name="connsiteX2" fmla="*/ 9254303 w 10458098"/>
              <a:gd name="connsiteY2" fmla="*/ 6850919 h 6850919"/>
              <a:gd name="connsiteX3" fmla="*/ 10191755 w 10458098"/>
              <a:gd name="connsiteY3" fmla="*/ 4810635 h 6850919"/>
              <a:gd name="connsiteX4" fmla="*/ 10458098 w 10458098"/>
              <a:gd name="connsiteY4" fmla="*/ 3281810 h 6850919"/>
              <a:gd name="connsiteX5" fmla="*/ 9888993 w 10458098"/>
              <a:gd name="connsiteY5" fmla="*/ 761 h 6850919"/>
              <a:gd name="connsiteX6" fmla="*/ 0 w 10458098"/>
              <a:gd name="connsiteY6" fmla="*/ 0 h 6850919"/>
              <a:gd name="connsiteX0" fmla="*/ 0 w 10458098"/>
              <a:gd name="connsiteY0" fmla="*/ 27458 h 6878377"/>
              <a:gd name="connsiteX1" fmla="*/ 0 w 10458098"/>
              <a:gd name="connsiteY1" fmla="*/ 6870710 h 6878377"/>
              <a:gd name="connsiteX2" fmla="*/ 9254303 w 10458098"/>
              <a:gd name="connsiteY2" fmla="*/ 6878377 h 6878377"/>
              <a:gd name="connsiteX3" fmla="*/ 10191755 w 10458098"/>
              <a:gd name="connsiteY3" fmla="*/ 4838093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78377"/>
              <a:gd name="connsiteX1" fmla="*/ 0 w 10458098"/>
              <a:gd name="connsiteY1" fmla="*/ 6870710 h 6878377"/>
              <a:gd name="connsiteX2" fmla="*/ 9254303 w 10458098"/>
              <a:gd name="connsiteY2" fmla="*/ 6878377 h 6878377"/>
              <a:gd name="connsiteX3" fmla="*/ 10334518 w 10458098"/>
              <a:gd name="connsiteY3" fmla="*/ 4828687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97190"/>
              <a:gd name="connsiteX1" fmla="*/ 0 w 10458098"/>
              <a:gd name="connsiteY1" fmla="*/ 6870710 h 6897190"/>
              <a:gd name="connsiteX2" fmla="*/ 9816958 w 10458098"/>
              <a:gd name="connsiteY2" fmla="*/ 6897190 h 6897190"/>
              <a:gd name="connsiteX3" fmla="*/ 10334518 w 10458098"/>
              <a:gd name="connsiteY3" fmla="*/ 4828687 h 6897190"/>
              <a:gd name="connsiteX4" fmla="*/ 10458098 w 10458098"/>
              <a:gd name="connsiteY4" fmla="*/ 3309268 h 6897190"/>
              <a:gd name="connsiteX5" fmla="*/ 10157723 w 10458098"/>
              <a:gd name="connsiteY5" fmla="*/ 0 h 6897190"/>
              <a:gd name="connsiteX6" fmla="*/ 0 w 10458098"/>
              <a:gd name="connsiteY6" fmla="*/ 27458 h 6897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458098" h="6897190">
                <a:moveTo>
                  <a:pt x="0" y="27458"/>
                </a:moveTo>
                <a:lnTo>
                  <a:pt x="0" y="6870710"/>
                </a:lnTo>
                <a:lnTo>
                  <a:pt x="9816958" y="6897190"/>
                </a:lnTo>
                <a:lnTo>
                  <a:pt x="10334518" y="4828687"/>
                </a:lnTo>
                <a:lnTo>
                  <a:pt x="10458098" y="3309268"/>
                </a:lnTo>
                <a:lnTo>
                  <a:pt x="10157723" y="0"/>
                </a:lnTo>
                <a:lnTo>
                  <a:pt x="0" y="27458"/>
                </a:lnTo>
                <a:close/>
              </a:path>
            </a:pathLst>
          </a:custGeom>
          <a:solidFill>
            <a:schemeClr val="bg2">
              <a:alpha val="6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hasCustomPrompt="1"/>
          </p:nvPr>
        </p:nvSpPr>
        <p:spPr>
          <a:xfrm>
            <a:off x="981951" y="1223320"/>
            <a:ext cx="7332862" cy="5206803"/>
          </a:xfrm>
        </p:spPr>
        <p:txBody>
          <a:bodyPr lIns="108000" tIns="108000" bIns="108000"/>
          <a:lstStyle>
            <a:lvl1pPr>
              <a:buClr>
                <a:schemeClr val="accent4"/>
              </a:buClr>
              <a:defRPr/>
            </a:lvl1pPr>
            <a:lvl2pPr>
              <a:buClr>
                <a:schemeClr val="accent4"/>
              </a:buClr>
              <a:defRPr/>
            </a:lvl2pPr>
            <a:lvl3pPr>
              <a:buClr>
                <a:schemeClr val="accent4"/>
              </a:buClr>
              <a:defRPr/>
            </a:lvl3pPr>
            <a:lvl4pPr>
              <a:buClr>
                <a:schemeClr val="accent4"/>
              </a:buClr>
              <a:defRPr/>
            </a:lvl4pPr>
            <a:lvl5pPr>
              <a:buClr>
                <a:schemeClr val="accent4"/>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Content Placeholder 13">
            <a:extLst>
              <a:ext uri="{FF2B5EF4-FFF2-40B4-BE49-F238E27FC236}">
                <a16:creationId xmlns:a16="http://schemas.microsoft.com/office/drawing/2014/main" id="{83163043-D75C-7D43-BEAE-672B7369DD06}"/>
              </a:ext>
            </a:extLst>
          </p:cNvPr>
          <p:cNvSpPr>
            <a:spLocks noGrp="1"/>
          </p:cNvSpPr>
          <p:nvPr>
            <p:ph sz="quarter" idx="10"/>
          </p:nvPr>
        </p:nvSpPr>
        <p:spPr>
          <a:xfrm>
            <a:off x="8665084" y="1223320"/>
            <a:ext cx="3110400" cy="5206487"/>
          </a:xfrm>
          <a:solidFill>
            <a:schemeClr val="bg1"/>
          </a:solidFill>
        </p:spPr>
        <p:txBody>
          <a:bodyPr lIns="144000" tIns="108000" rIns="144000" bIns="144000"/>
          <a:lstStyle>
            <a:lvl1pPr marL="0" indent="0">
              <a:buNone/>
              <a:defRPr b="1"/>
            </a:lvl1pPr>
            <a:lvl2pPr marL="457200" indent="0">
              <a:buNone/>
              <a:defRPr/>
            </a:lvl2pPr>
            <a:lvl3pPr marL="914400" indent="0">
              <a:buNone/>
              <a:defRPr/>
            </a:lvl3pPr>
            <a:lvl4pPr marL="1371600" indent="0">
              <a:buNone/>
              <a:defRPr/>
            </a:lvl4pPr>
            <a:lvl5pPr marL="1828800" indent="0">
              <a:buNone/>
              <a:defRPr/>
            </a:lvl5pPr>
          </a:lstStyle>
          <a:p>
            <a:pPr lvl="0"/>
            <a:r>
              <a:rPr lang="en-GB"/>
              <a:t>Click to edit Master text styles</a:t>
            </a:r>
          </a:p>
        </p:txBody>
      </p:sp>
      <p:pic>
        <p:nvPicPr>
          <p:cNvPr id="23" name="Picture 22">
            <a:extLst>
              <a:ext uri="{FF2B5EF4-FFF2-40B4-BE49-F238E27FC236}">
                <a16:creationId xmlns:a16="http://schemas.microsoft.com/office/drawing/2014/main" id="{F0361696-F6FD-CA45-AEB6-97EE7EAF82D9}"/>
              </a:ext>
            </a:extLst>
          </p:cNvPr>
          <p:cNvPicPr>
            <a:picLocks noChangeAspect="1"/>
          </p:cNvPicPr>
          <p:nvPr userDrawn="1"/>
        </p:nvPicPr>
        <p:blipFill>
          <a:blip r:embed="rId2"/>
          <a:srcRect/>
          <a:stretch/>
        </p:blipFill>
        <p:spPr>
          <a:xfrm>
            <a:off x="232493" y="6089030"/>
            <a:ext cx="640000" cy="640000"/>
          </a:xfrm>
          <a:prstGeom prst="rect">
            <a:avLst/>
          </a:prstGeom>
        </p:spPr>
      </p:pic>
      <p:grpSp>
        <p:nvGrpSpPr>
          <p:cNvPr id="22" name="Group 21">
            <a:extLst>
              <a:ext uri="{FF2B5EF4-FFF2-40B4-BE49-F238E27FC236}">
                <a16:creationId xmlns:a16="http://schemas.microsoft.com/office/drawing/2014/main" id="{F8CB35FF-63A9-654C-8AB1-42F57B5FE788}"/>
              </a:ext>
            </a:extLst>
          </p:cNvPr>
          <p:cNvGrpSpPr/>
          <p:nvPr userDrawn="1"/>
        </p:nvGrpSpPr>
        <p:grpSpPr>
          <a:xfrm>
            <a:off x="1" y="302303"/>
            <a:ext cx="11728638" cy="718639"/>
            <a:chOff x="1" y="302303"/>
            <a:chExt cx="11728638" cy="718639"/>
          </a:xfrm>
        </p:grpSpPr>
        <p:sp>
          <p:nvSpPr>
            <p:cNvPr id="24" name="Pentagon 6">
              <a:extLst>
                <a:ext uri="{FF2B5EF4-FFF2-40B4-BE49-F238E27FC236}">
                  <a16:creationId xmlns:a16="http://schemas.microsoft.com/office/drawing/2014/main" id="{F2C0B4CA-B3EA-314D-ADC9-F5943BD00196}"/>
                </a:ext>
              </a:extLst>
            </p:cNvPr>
            <p:cNvSpPr/>
            <p:nvPr userDrawn="1"/>
          </p:nvSpPr>
          <p:spPr>
            <a:xfrm>
              <a:off x="872493" y="302304"/>
              <a:ext cx="10856146" cy="718638"/>
            </a:xfrm>
            <a:custGeom>
              <a:avLst/>
              <a:gdLst>
                <a:gd name="connsiteX0" fmla="*/ 0 w 9707168"/>
                <a:gd name="connsiteY0" fmla="*/ 0 h 902525"/>
                <a:gd name="connsiteX1" fmla="*/ 9255906 w 9707168"/>
                <a:gd name="connsiteY1" fmla="*/ 0 h 902525"/>
                <a:gd name="connsiteX2" fmla="*/ 9707168 w 9707168"/>
                <a:gd name="connsiteY2" fmla="*/ 451263 h 902525"/>
                <a:gd name="connsiteX3" fmla="*/ 9255906 w 9707168"/>
                <a:gd name="connsiteY3" fmla="*/ 902525 h 902525"/>
                <a:gd name="connsiteX4" fmla="*/ 0 w 9707168"/>
                <a:gd name="connsiteY4" fmla="*/ 902525 h 902525"/>
                <a:gd name="connsiteX5" fmla="*/ 0 w 9707168"/>
                <a:gd name="connsiteY5" fmla="*/ 0 h 902525"/>
                <a:gd name="connsiteX0" fmla="*/ 0 w 9255906"/>
                <a:gd name="connsiteY0" fmla="*/ 0 h 902525"/>
                <a:gd name="connsiteX1" fmla="*/ 9255906 w 9255906"/>
                <a:gd name="connsiteY1" fmla="*/ 0 h 902525"/>
                <a:gd name="connsiteX2" fmla="*/ 9255906 w 9255906"/>
                <a:gd name="connsiteY2" fmla="*/ 902525 h 902525"/>
                <a:gd name="connsiteX3" fmla="*/ 0 w 9255906"/>
                <a:gd name="connsiteY3" fmla="*/ 902525 h 902525"/>
                <a:gd name="connsiteX4" fmla="*/ 0 w 9255906"/>
                <a:gd name="connsiteY4" fmla="*/ 0 h 902525"/>
                <a:gd name="connsiteX0" fmla="*/ 0 w 9255906"/>
                <a:gd name="connsiteY0" fmla="*/ 0 h 918291"/>
                <a:gd name="connsiteX1" fmla="*/ 9255906 w 9255906"/>
                <a:gd name="connsiteY1" fmla="*/ 0 h 918291"/>
                <a:gd name="connsiteX2" fmla="*/ 8987892 w 9255906"/>
                <a:gd name="connsiteY2" fmla="*/ 918291 h 918291"/>
                <a:gd name="connsiteX3" fmla="*/ 0 w 9255906"/>
                <a:gd name="connsiteY3" fmla="*/ 902525 h 918291"/>
                <a:gd name="connsiteX4" fmla="*/ 0 w 9255906"/>
                <a:gd name="connsiteY4" fmla="*/ 0 h 9182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55906" h="918291">
                  <a:moveTo>
                    <a:pt x="0" y="0"/>
                  </a:moveTo>
                  <a:lnTo>
                    <a:pt x="9255906" y="0"/>
                  </a:lnTo>
                  <a:lnTo>
                    <a:pt x="8987892" y="918291"/>
                  </a:lnTo>
                  <a:lnTo>
                    <a:pt x="0" y="902525"/>
                  </a:lnTo>
                  <a:lnTo>
                    <a:pt x="0" y="0"/>
                  </a:lnTo>
                  <a:close/>
                </a:path>
              </a:pathLst>
            </a:custGeom>
            <a:solidFill>
              <a:schemeClr val="accent4">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25" name="Pentagon 24">
              <a:extLst>
                <a:ext uri="{FF2B5EF4-FFF2-40B4-BE49-F238E27FC236}">
                  <a16:creationId xmlns:a16="http://schemas.microsoft.com/office/drawing/2014/main" id="{1EBD59C1-B428-F644-8D15-0A4F9082998F}"/>
                </a:ext>
              </a:extLst>
            </p:cNvPr>
            <p:cNvSpPr/>
            <p:nvPr userDrawn="1"/>
          </p:nvSpPr>
          <p:spPr>
            <a:xfrm>
              <a:off x="1" y="302303"/>
              <a:ext cx="872492" cy="706299"/>
            </a:xfrm>
            <a:prstGeom prst="homePlate">
              <a:avLst>
                <a:gd name="adj" fmla="val 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itle 1">
              <a:extLst>
                <a:ext uri="{FF2B5EF4-FFF2-40B4-BE49-F238E27FC236}">
                  <a16:creationId xmlns:a16="http://schemas.microsoft.com/office/drawing/2014/main" id="{FD4EA790-A347-CF43-820E-9D63F742BE07}"/>
                </a:ext>
              </a:extLst>
            </p:cNvPr>
            <p:cNvSpPr txBox="1">
              <a:spLocks/>
            </p:cNvSpPr>
            <p:nvPr userDrawn="1"/>
          </p:nvSpPr>
          <p:spPr>
            <a:xfrm>
              <a:off x="981951" y="302304"/>
              <a:ext cx="6506733" cy="706300"/>
            </a:xfrm>
            <a:prstGeom prst="rect">
              <a:avLst/>
            </a:prstGeom>
          </p:spPr>
          <p:txBody>
            <a:bodyPr vert="horz" lIns="108000" tIns="45720" rIns="91440" bIns="72000" rtlCol="0" anchor="ctr" anchorCtr="0">
              <a:normAutofit/>
            </a:bodyPr>
            <a:lstStyle>
              <a:lvl1pPr algn="l" defTabSz="457200" rtl="0" eaLnBrk="1" latinLnBrk="0" hangingPunct="1">
                <a:spcBef>
                  <a:spcPct val="0"/>
                </a:spcBef>
                <a:buNone/>
                <a:defRPr sz="3600" kern="1200">
                  <a:solidFill>
                    <a:schemeClr val="accent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sz="3200" b="1" i="0" dirty="0">
                  <a:solidFill>
                    <a:schemeClr val="tx1"/>
                  </a:solidFill>
                </a:rPr>
                <a:t>Vaccination service update</a:t>
              </a:r>
            </a:p>
          </p:txBody>
        </p:sp>
        <p:pic>
          <p:nvPicPr>
            <p:cNvPr id="27" name="Picture 26" descr="Shape, icon&#10;&#10;Description automatically generated">
              <a:extLst>
                <a:ext uri="{FF2B5EF4-FFF2-40B4-BE49-F238E27FC236}">
                  <a16:creationId xmlns:a16="http://schemas.microsoft.com/office/drawing/2014/main" id="{D5029520-5F0A-834A-92B0-6F76A0E57A96}"/>
                </a:ext>
              </a:extLst>
            </p:cNvPr>
            <p:cNvPicPr>
              <a:picLocks noChangeAspect="1"/>
            </p:cNvPicPr>
            <p:nvPr userDrawn="1"/>
          </p:nvPicPr>
          <p:blipFill>
            <a:blip r:embed="rId3"/>
            <a:stretch>
              <a:fillRect/>
            </a:stretch>
          </p:blipFill>
          <p:spPr>
            <a:xfrm>
              <a:off x="184046" y="404367"/>
              <a:ext cx="504402" cy="502170"/>
            </a:xfrm>
            <a:prstGeom prst="rect">
              <a:avLst/>
            </a:prstGeom>
          </p:spPr>
        </p:pic>
      </p:grpSp>
    </p:spTree>
    <p:extLst>
      <p:ext uri="{BB962C8B-B14F-4D97-AF65-F5344CB8AC3E}">
        <p14:creationId xmlns:p14="http://schemas.microsoft.com/office/powerpoint/2010/main" val="199384689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029944" y="451511"/>
            <a:ext cx="10715854" cy="3561689"/>
          </a:xfrm>
        </p:spPr>
        <p:txBody>
          <a:bodyPr anchor="ctr">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1029944" y="4460973"/>
            <a:ext cx="1071585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9973663" y="6041362"/>
            <a:ext cx="911939" cy="365125"/>
          </a:xfrm>
        </p:spPr>
        <p:txBody>
          <a:bodyPr/>
          <a:lstStyle/>
          <a:p>
            <a:fld id="{B61BEF0D-F0BB-DE4B-95CE-6DB70DBA9567}" type="datetimeFigureOut">
              <a:rPr lang="en-US" smtClean="0"/>
              <a:pPr/>
              <a:t>6/20/2022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1062459" y="6041362"/>
            <a:ext cx="683339"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1023576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29944" y="609600"/>
            <a:ext cx="10367062"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1025340" y="3632200"/>
            <a:ext cx="10367062"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1029944" y="4470400"/>
            <a:ext cx="10367062"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9620267" y="6041362"/>
            <a:ext cx="911939" cy="365125"/>
          </a:xfrm>
        </p:spPr>
        <p:txBody>
          <a:bodyPr/>
          <a:lstStyle/>
          <a:p>
            <a:fld id="{B61BEF0D-F0BB-DE4B-95CE-6DB70DBA9567}" type="datetimeFigureOut">
              <a:rPr lang="en-US" smtClean="0"/>
              <a:pPr/>
              <a:t>6/20/2022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09063" y="6041362"/>
            <a:ext cx="683339" cy="365125"/>
          </a:xfrm>
        </p:spPr>
        <p:txBody>
          <a:bodyPr/>
          <a:lstStyle/>
          <a:p>
            <a:fld id="{D57F1E4F-1CFF-5643-939E-217C01CDF565}" type="slidenum">
              <a:rPr lang="en-US" smtClean="0"/>
              <a:pPr/>
              <a:t>‹#›</a:t>
            </a:fld>
            <a:endParaRPr lang="en-US" dirty="0"/>
          </a:p>
        </p:txBody>
      </p:sp>
      <p:sp>
        <p:nvSpPr>
          <p:cNvPr id="20" name="TextBox 19"/>
          <p:cNvSpPr txBox="1"/>
          <p:nvPr/>
        </p:nvSpPr>
        <p:spPr>
          <a:xfrm>
            <a:off x="640481"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11404793"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02183370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029943" y="1931988"/>
            <a:ext cx="10715853" cy="2470330"/>
          </a:xfrm>
        </p:spPr>
        <p:txBody>
          <a:bodyPr anchor="b">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1029943" y="4527448"/>
            <a:ext cx="10715853"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9973661" y="6041362"/>
            <a:ext cx="911939" cy="365125"/>
          </a:xfrm>
        </p:spPr>
        <p:txBody>
          <a:bodyPr/>
          <a:lstStyle/>
          <a:p>
            <a:fld id="{B61BEF0D-F0BB-DE4B-95CE-6DB70DBA9567}" type="datetimeFigureOut">
              <a:rPr lang="en-US" smtClean="0"/>
              <a:pPr/>
              <a:t>6/20/2022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1062457" y="6041362"/>
            <a:ext cx="683339"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8665100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06282" y="537328"/>
            <a:ext cx="10334716" cy="3094872"/>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1029944" y="4013200"/>
            <a:ext cx="10411052"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1029946" y="4527448"/>
            <a:ext cx="10411051"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9668861" y="6041362"/>
            <a:ext cx="911939" cy="365125"/>
          </a:xfrm>
        </p:spPr>
        <p:txBody>
          <a:bodyPr/>
          <a:lstStyle/>
          <a:p>
            <a:fld id="{B61BEF0D-F0BB-DE4B-95CE-6DB70DBA9567}" type="datetimeFigureOut">
              <a:rPr lang="en-US" smtClean="0"/>
              <a:pPr/>
              <a:t>6/20/2022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57657" y="6041362"/>
            <a:ext cx="683339" cy="365125"/>
          </a:xfrm>
        </p:spPr>
        <p:txBody>
          <a:bodyPr/>
          <a:lstStyle/>
          <a:p>
            <a:fld id="{D57F1E4F-1CFF-5643-939E-217C01CDF565}" type="slidenum">
              <a:rPr lang="en-US" smtClean="0"/>
              <a:pPr/>
              <a:t>‹#›</a:t>
            </a:fld>
            <a:endParaRPr lang="en-US" dirty="0"/>
          </a:p>
        </p:txBody>
      </p:sp>
      <p:sp>
        <p:nvSpPr>
          <p:cNvPr id="24" name="TextBox 23"/>
          <p:cNvSpPr txBox="1"/>
          <p:nvPr/>
        </p:nvSpPr>
        <p:spPr>
          <a:xfrm>
            <a:off x="716818"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11440998"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53537623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038411" y="518474"/>
            <a:ext cx="10707387" cy="3113726"/>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1029944" y="4013200"/>
            <a:ext cx="10717942"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1029946" y="4527448"/>
            <a:ext cx="10717941"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9973663" y="6041362"/>
            <a:ext cx="911939" cy="365125"/>
          </a:xfrm>
        </p:spPr>
        <p:txBody>
          <a:bodyPr/>
          <a:lstStyle/>
          <a:p>
            <a:fld id="{B61BEF0D-F0BB-DE4B-95CE-6DB70DBA9567}" type="datetimeFigureOut">
              <a:rPr lang="en-US" smtClean="0"/>
              <a:pPr/>
              <a:t>6/20/2022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1062459" y="6041362"/>
            <a:ext cx="683339"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237994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77333" y="451511"/>
            <a:ext cx="11068465" cy="1189504"/>
          </a:xfrm>
        </p:spPr>
        <p:txBody>
          <a:bodyPr/>
          <a:lstStyle/>
          <a:p>
            <a:r>
              <a:rPr lang="en-US"/>
              <a:t>Click to edit Master title style</a:t>
            </a:r>
          </a:p>
        </p:txBody>
      </p:sp>
      <p:sp>
        <p:nvSpPr>
          <p:cNvPr id="3" name="Vertical Text Placeholder 2"/>
          <p:cNvSpPr>
            <a:spLocks noGrp="1"/>
          </p:cNvSpPr>
          <p:nvPr>
            <p:ph type="body" orient="vert" idx="1"/>
          </p:nvPr>
        </p:nvSpPr>
        <p:spPr>
          <a:xfrm>
            <a:off x="677333" y="1828801"/>
            <a:ext cx="11068464" cy="421256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9973662" y="6041362"/>
            <a:ext cx="911939" cy="365125"/>
          </a:xfrm>
        </p:spPr>
        <p:txBody>
          <a:bodyPr/>
          <a:lstStyle/>
          <a:p>
            <a:fld id="{55C6B4A9-1611-4792-9094-5F34BCA07E0B}" type="datetimeFigureOut">
              <a:rPr lang="en-US" smtClean="0"/>
              <a:t>6/20/2022</a:t>
            </a:fld>
            <a:endParaRPr lang="en-US" dirty="0"/>
          </a:p>
        </p:txBody>
      </p:sp>
      <p:sp>
        <p:nvSpPr>
          <p:cNvPr id="5" name="Footer Placeholder 4"/>
          <p:cNvSpPr>
            <a:spLocks noGrp="1"/>
          </p:cNvSpPr>
          <p:nvPr>
            <p:ph type="ftr" sz="quarter" idx="11"/>
          </p:nvPr>
        </p:nvSpPr>
        <p:spPr>
          <a:xfrm>
            <a:off x="677333" y="6041362"/>
            <a:ext cx="7176667" cy="365125"/>
          </a:xfrm>
        </p:spPr>
        <p:txBody>
          <a:bodyPr/>
          <a:lstStyle/>
          <a:p>
            <a:endParaRPr lang="en-US" dirty="0"/>
          </a:p>
        </p:txBody>
      </p:sp>
      <p:sp>
        <p:nvSpPr>
          <p:cNvPr id="6" name="Slide Number Placeholder 5"/>
          <p:cNvSpPr>
            <a:spLocks noGrp="1"/>
          </p:cNvSpPr>
          <p:nvPr>
            <p:ph type="sldNum" sz="quarter" idx="12"/>
          </p:nvPr>
        </p:nvSpPr>
        <p:spPr>
          <a:xfrm>
            <a:off x="11062458" y="6041362"/>
            <a:ext cx="683339" cy="365125"/>
          </a:xfrm>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86340220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6/20/2022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5492545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userDrawn="1"/>
        </p:nvGrpSpPr>
        <p:grpSpPr>
          <a:xfrm>
            <a:off x="0" y="-8467"/>
            <a:ext cx="12192000" cy="6866467"/>
            <a:chOff x="0" y="-8467"/>
            <a:chExt cx="12192000" cy="6866467"/>
          </a:xfrm>
        </p:grpSpPr>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6">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dirty="0">
                <a:solidFill>
                  <a:prstClr val="white"/>
                </a:solidFill>
              </a:endParaRPr>
            </a:p>
          </p:txBody>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6">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dirty="0">
                <a:solidFill>
                  <a:prstClr val="white"/>
                </a:solidFill>
              </a:endParaRPr>
            </a:p>
          </p:txBody>
        </p:sp>
        <p:sp>
          <p:nvSpPr>
            <p:cNvPr id="27" name="Isosceles Triangle 26"/>
            <p:cNvSpPr/>
            <p:nvPr/>
          </p:nvSpPr>
          <p:spPr>
            <a:xfrm>
              <a:off x="8932333" y="3048000"/>
              <a:ext cx="3259667" cy="3810000"/>
            </a:xfrm>
            <a:prstGeom prst="triangle">
              <a:avLst>
                <a:gd name="adj" fmla="val 100000"/>
              </a:avLst>
            </a:prstGeom>
            <a:solidFill>
              <a:schemeClr val="accent5">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dirty="0">
                <a:solidFill>
                  <a:prstClr val="white"/>
                </a:solidFill>
              </a:endParaRPr>
            </a:p>
          </p:txBody>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4">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dirty="0">
                <a:solidFill>
                  <a:prstClr val="white"/>
                </a:solidFill>
              </a:endParaRPr>
            </a:p>
          </p:txBody>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2">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dirty="0">
                <a:solidFill>
                  <a:prstClr val="white"/>
                </a:solidFill>
              </a:endParaRPr>
            </a:p>
          </p:txBody>
        </p:sp>
      </p:grpSp>
      <p:sp>
        <p:nvSpPr>
          <p:cNvPr id="2" name="Title 1"/>
          <p:cNvSpPr>
            <a:spLocks noGrp="1"/>
          </p:cNvSpPr>
          <p:nvPr>
            <p:ph type="ctrTitle"/>
          </p:nvPr>
        </p:nvSpPr>
        <p:spPr>
          <a:xfrm>
            <a:off x="927580" y="2404534"/>
            <a:ext cx="8348561" cy="1646302"/>
          </a:xfrm>
        </p:spPr>
        <p:txBody>
          <a:bodyPr anchor="b">
            <a:noAutofit/>
          </a:bodyPr>
          <a:lstStyle>
            <a:lvl1pPr algn="r">
              <a:defRPr sz="5400">
                <a:solidFill>
                  <a:schemeClr val="accent2"/>
                </a:solidFill>
              </a:defRPr>
            </a:lvl1pPr>
          </a:lstStyle>
          <a:p>
            <a:r>
              <a:rPr lang="en-US"/>
              <a:t>Click to edit Master title style</a:t>
            </a:r>
          </a:p>
        </p:txBody>
      </p:sp>
      <p:sp>
        <p:nvSpPr>
          <p:cNvPr id="3" name="Subtitle 2"/>
          <p:cNvSpPr>
            <a:spLocks noGrp="1"/>
          </p:cNvSpPr>
          <p:nvPr>
            <p:ph type="subTitle" idx="1"/>
          </p:nvPr>
        </p:nvSpPr>
        <p:spPr>
          <a:xfrm>
            <a:off x="927580" y="4050833"/>
            <a:ext cx="8348561" cy="1096899"/>
          </a:xfrm>
        </p:spPr>
        <p:txBody>
          <a:bodyPr anchor="t"/>
          <a:lstStyle>
            <a:lvl1pPr marL="0" indent="0" algn="r">
              <a:buNone/>
              <a:defRPr>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7504007" y="6041362"/>
            <a:ext cx="911939" cy="365125"/>
          </a:xfrm>
        </p:spPr>
        <p:txBody>
          <a:bodyPr/>
          <a:lstStyle/>
          <a:p>
            <a:fld id="{B61BEF0D-F0BB-DE4B-95CE-6DB70DBA9567}" type="datetimeFigureOut">
              <a:rPr lang="en-US" smtClean="0">
                <a:solidFill>
                  <a:prstClr val="black">
                    <a:tint val="75000"/>
                  </a:prstClr>
                </a:solidFill>
              </a:rPr>
              <a:pPr/>
              <a:t>6/20/2022</a:t>
            </a:fld>
            <a:endParaRPr lang="en-US" dirty="0">
              <a:solidFill>
                <a:prstClr val="black">
                  <a:tint val="75000"/>
                </a:prstClr>
              </a:solidFill>
            </a:endParaRPr>
          </a:p>
        </p:txBody>
      </p:sp>
      <p:sp>
        <p:nvSpPr>
          <p:cNvPr id="5" name="Footer Placeholder 4"/>
          <p:cNvSpPr>
            <a:spLocks noGrp="1"/>
          </p:cNvSpPr>
          <p:nvPr>
            <p:ph type="ftr" sz="quarter" idx="11"/>
          </p:nvPr>
        </p:nvSpPr>
        <p:spPr>
          <a:xfrm>
            <a:off x="927581" y="6041362"/>
            <a:ext cx="6317772" cy="365125"/>
          </a:xfrm>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8592803" y="6041362"/>
            <a:ext cx="683339" cy="365125"/>
          </a:xfrm>
        </p:spPr>
        <p:txBody>
          <a:bodyPr/>
          <a:lstStyle/>
          <a:p>
            <a:fld id="{D57F1E4F-1CFF-5643-939E-217C01CDF565}" type="slidenum">
              <a:rPr lang="en-US" smtClean="0">
                <a:solidFill>
                  <a:srgbClr val="00A9CE"/>
                </a:solidFill>
              </a:rPr>
              <a:pPr/>
              <a:t>‹#›</a:t>
            </a:fld>
            <a:endParaRPr lang="en-US" dirty="0">
              <a:solidFill>
                <a:srgbClr val="00A9CE"/>
              </a:solidFill>
            </a:endParaRPr>
          </a:p>
        </p:txBody>
      </p:sp>
      <p:pic>
        <p:nvPicPr>
          <p:cNvPr id="10" name="Picture 9">
            <a:extLst>
              <a:ext uri="{FF2B5EF4-FFF2-40B4-BE49-F238E27FC236}">
                <a16:creationId xmlns:a16="http://schemas.microsoft.com/office/drawing/2014/main" id="{73EA5100-BFC8-4A37-9985-10860F092FD4}"/>
              </a:ext>
            </a:extLst>
          </p:cNvPr>
          <p:cNvPicPr>
            <a:picLocks noChangeAspect="1"/>
          </p:cNvPicPr>
          <p:nvPr userDrawn="1"/>
        </p:nvPicPr>
        <p:blipFill>
          <a:blip r:embed="rId2"/>
          <a:srcRect/>
          <a:stretch/>
        </p:blipFill>
        <p:spPr>
          <a:xfrm>
            <a:off x="927580" y="495114"/>
            <a:ext cx="7605114" cy="1310542"/>
          </a:xfrm>
          <a:prstGeom prst="rect">
            <a:avLst/>
          </a:prstGeom>
        </p:spPr>
      </p:pic>
    </p:spTree>
    <p:extLst>
      <p:ext uri="{BB962C8B-B14F-4D97-AF65-F5344CB8AC3E}">
        <p14:creationId xmlns:p14="http://schemas.microsoft.com/office/powerpoint/2010/main" val="108423384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13" name="Freeform 12">
            <a:extLst>
              <a:ext uri="{FF2B5EF4-FFF2-40B4-BE49-F238E27FC236}">
                <a16:creationId xmlns:a16="http://schemas.microsoft.com/office/drawing/2014/main" id="{45FB9E68-5E02-6241-B9B1-7952F57D0692}"/>
              </a:ext>
            </a:extLst>
          </p:cNvPr>
          <p:cNvSpPr/>
          <p:nvPr userDrawn="1"/>
        </p:nvSpPr>
        <p:spPr>
          <a:xfrm rot="10800000">
            <a:off x="452486" y="-22696"/>
            <a:ext cx="11739512" cy="6912055"/>
          </a:xfrm>
          <a:custGeom>
            <a:avLst/>
            <a:gdLst>
              <a:gd name="connsiteX0" fmla="*/ 0 w 10397613"/>
              <a:gd name="connsiteY0" fmla="*/ 0 h 6843252"/>
              <a:gd name="connsiteX1" fmla="*/ 0 w 10397613"/>
              <a:gd name="connsiteY1" fmla="*/ 6843252 h 6843252"/>
              <a:gd name="connsiteX2" fmla="*/ 9261987 w 10397613"/>
              <a:gd name="connsiteY2" fmla="*/ 6843252 h 6843252"/>
              <a:gd name="connsiteX3" fmla="*/ 10176387 w 10397613"/>
              <a:gd name="connsiteY3" fmla="*/ 4837471 h 6843252"/>
              <a:gd name="connsiteX4" fmla="*/ 10397613 w 10397613"/>
              <a:gd name="connsiteY4" fmla="*/ 3274142 h 6843252"/>
              <a:gd name="connsiteX5" fmla="*/ 9851923 w 10397613"/>
              <a:gd name="connsiteY5" fmla="*/ 14748 h 6843252"/>
              <a:gd name="connsiteX6" fmla="*/ 0 w 10397613"/>
              <a:gd name="connsiteY6" fmla="*/ 0 h 6843252"/>
              <a:gd name="connsiteX0" fmla="*/ 0 w 10397613"/>
              <a:gd name="connsiteY0" fmla="*/ 3073 h 6846325"/>
              <a:gd name="connsiteX1" fmla="*/ 0 w 10397613"/>
              <a:gd name="connsiteY1" fmla="*/ 6846325 h 6846325"/>
              <a:gd name="connsiteX2" fmla="*/ 9261987 w 10397613"/>
              <a:gd name="connsiteY2" fmla="*/ 6846325 h 6846325"/>
              <a:gd name="connsiteX3" fmla="*/ 10176387 w 10397613"/>
              <a:gd name="connsiteY3" fmla="*/ 4840544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397613"/>
              <a:gd name="connsiteY0" fmla="*/ 3073 h 6846325"/>
              <a:gd name="connsiteX1" fmla="*/ 0 w 10397613"/>
              <a:gd name="connsiteY1" fmla="*/ 6846325 h 6846325"/>
              <a:gd name="connsiteX2" fmla="*/ 9261987 w 10397613"/>
              <a:gd name="connsiteY2" fmla="*/ 6846325 h 6846325"/>
              <a:gd name="connsiteX3" fmla="*/ 10191755 w 10397613"/>
              <a:gd name="connsiteY3" fmla="*/ 4813708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424507"/>
              <a:gd name="connsiteY0" fmla="*/ 3073 h 6846325"/>
              <a:gd name="connsiteX1" fmla="*/ 0 w 10424507"/>
              <a:gd name="connsiteY1" fmla="*/ 6846325 h 6846325"/>
              <a:gd name="connsiteX2" fmla="*/ 9261987 w 10424507"/>
              <a:gd name="connsiteY2" fmla="*/ 6846325 h 6846325"/>
              <a:gd name="connsiteX3" fmla="*/ 10191755 w 10424507"/>
              <a:gd name="connsiteY3" fmla="*/ 4813708 h 6846325"/>
              <a:gd name="connsiteX4" fmla="*/ 10424507 w 10424507"/>
              <a:gd name="connsiteY4" fmla="*/ 3284883 h 6846325"/>
              <a:gd name="connsiteX5" fmla="*/ 9869783 w 10424507"/>
              <a:gd name="connsiteY5" fmla="*/ 0 h 6846325"/>
              <a:gd name="connsiteX6" fmla="*/ 0 w 10424507"/>
              <a:gd name="connsiteY6" fmla="*/ 3073 h 6846325"/>
              <a:gd name="connsiteX0" fmla="*/ 0 w 10424507"/>
              <a:gd name="connsiteY0" fmla="*/ 0 h 6843252"/>
              <a:gd name="connsiteX1" fmla="*/ 0 w 10424507"/>
              <a:gd name="connsiteY1" fmla="*/ 6843252 h 6843252"/>
              <a:gd name="connsiteX2" fmla="*/ 9261987 w 10424507"/>
              <a:gd name="connsiteY2" fmla="*/ 6843252 h 6843252"/>
              <a:gd name="connsiteX3" fmla="*/ 10191755 w 10424507"/>
              <a:gd name="connsiteY3" fmla="*/ 4810635 h 6843252"/>
              <a:gd name="connsiteX4" fmla="*/ 10424507 w 10424507"/>
              <a:gd name="connsiteY4" fmla="*/ 3281810 h 6843252"/>
              <a:gd name="connsiteX5" fmla="*/ 9888993 w 10424507"/>
              <a:gd name="connsiteY5" fmla="*/ 761 h 6843252"/>
              <a:gd name="connsiteX6" fmla="*/ 0 w 10424507"/>
              <a:gd name="connsiteY6" fmla="*/ 0 h 6843252"/>
              <a:gd name="connsiteX0" fmla="*/ 0 w 10424507"/>
              <a:gd name="connsiteY0" fmla="*/ 0 h 6850919"/>
              <a:gd name="connsiteX1" fmla="*/ 0 w 10424507"/>
              <a:gd name="connsiteY1" fmla="*/ 6843252 h 6850919"/>
              <a:gd name="connsiteX2" fmla="*/ 9254303 w 10424507"/>
              <a:gd name="connsiteY2" fmla="*/ 6850919 h 6850919"/>
              <a:gd name="connsiteX3" fmla="*/ 10191755 w 10424507"/>
              <a:gd name="connsiteY3" fmla="*/ 4810635 h 6850919"/>
              <a:gd name="connsiteX4" fmla="*/ 10424507 w 10424507"/>
              <a:gd name="connsiteY4" fmla="*/ 3281810 h 6850919"/>
              <a:gd name="connsiteX5" fmla="*/ 9888993 w 10424507"/>
              <a:gd name="connsiteY5" fmla="*/ 761 h 6850919"/>
              <a:gd name="connsiteX6" fmla="*/ 0 w 10424507"/>
              <a:gd name="connsiteY6" fmla="*/ 0 h 6850919"/>
              <a:gd name="connsiteX0" fmla="*/ 0 w 10458098"/>
              <a:gd name="connsiteY0" fmla="*/ 0 h 6850919"/>
              <a:gd name="connsiteX1" fmla="*/ 0 w 10458098"/>
              <a:gd name="connsiteY1" fmla="*/ 6843252 h 6850919"/>
              <a:gd name="connsiteX2" fmla="*/ 9254303 w 10458098"/>
              <a:gd name="connsiteY2" fmla="*/ 6850919 h 6850919"/>
              <a:gd name="connsiteX3" fmla="*/ 10191755 w 10458098"/>
              <a:gd name="connsiteY3" fmla="*/ 4810635 h 6850919"/>
              <a:gd name="connsiteX4" fmla="*/ 10458098 w 10458098"/>
              <a:gd name="connsiteY4" fmla="*/ 3281810 h 6850919"/>
              <a:gd name="connsiteX5" fmla="*/ 9888993 w 10458098"/>
              <a:gd name="connsiteY5" fmla="*/ 761 h 6850919"/>
              <a:gd name="connsiteX6" fmla="*/ 0 w 10458098"/>
              <a:gd name="connsiteY6" fmla="*/ 0 h 6850919"/>
              <a:gd name="connsiteX0" fmla="*/ 0 w 10458098"/>
              <a:gd name="connsiteY0" fmla="*/ 27458 h 6878377"/>
              <a:gd name="connsiteX1" fmla="*/ 0 w 10458098"/>
              <a:gd name="connsiteY1" fmla="*/ 6870710 h 6878377"/>
              <a:gd name="connsiteX2" fmla="*/ 9254303 w 10458098"/>
              <a:gd name="connsiteY2" fmla="*/ 6878377 h 6878377"/>
              <a:gd name="connsiteX3" fmla="*/ 10191755 w 10458098"/>
              <a:gd name="connsiteY3" fmla="*/ 4838093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78377"/>
              <a:gd name="connsiteX1" fmla="*/ 0 w 10458098"/>
              <a:gd name="connsiteY1" fmla="*/ 6870710 h 6878377"/>
              <a:gd name="connsiteX2" fmla="*/ 9254303 w 10458098"/>
              <a:gd name="connsiteY2" fmla="*/ 6878377 h 6878377"/>
              <a:gd name="connsiteX3" fmla="*/ 10334518 w 10458098"/>
              <a:gd name="connsiteY3" fmla="*/ 4828687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97190"/>
              <a:gd name="connsiteX1" fmla="*/ 0 w 10458098"/>
              <a:gd name="connsiteY1" fmla="*/ 6870710 h 6897190"/>
              <a:gd name="connsiteX2" fmla="*/ 9816958 w 10458098"/>
              <a:gd name="connsiteY2" fmla="*/ 6897190 h 6897190"/>
              <a:gd name="connsiteX3" fmla="*/ 10334518 w 10458098"/>
              <a:gd name="connsiteY3" fmla="*/ 4828687 h 6897190"/>
              <a:gd name="connsiteX4" fmla="*/ 10458098 w 10458098"/>
              <a:gd name="connsiteY4" fmla="*/ 3309268 h 6897190"/>
              <a:gd name="connsiteX5" fmla="*/ 10157723 w 10458098"/>
              <a:gd name="connsiteY5" fmla="*/ 0 h 6897190"/>
              <a:gd name="connsiteX6" fmla="*/ 0 w 10458098"/>
              <a:gd name="connsiteY6" fmla="*/ 27458 h 6897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458098" h="6897190">
                <a:moveTo>
                  <a:pt x="0" y="27458"/>
                </a:moveTo>
                <a:lnTo>
                  <a:pt x="0" y="6870710"/>
                </a:lnTo>
                <a:lnTo>
                  <a:pt x="9816958" y="6897190"/>
                </a:lnTo>
                <a:lnTo>
                  <a:pt x="10334518" y="4828687"/>
                </a:lnTo>
                <a:lnTo>
                  <a:pt x="10458098" y="3309268"/>
                </a:lnTo>
                <a:lnTo>
                  <a:pt x="10157723" y="0"/>
                </a:lnTo>
                <a:lnTo>
                  <a:pt x="0" y="27458"/>
                </a:lnTo>
                <a:close/>
              </a:path>
            </a:pathLst>
          </a:custGeom>
          <a:solidFill>
            <a:schemeClr val="bg2">
              <a:alpha val="6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grpSp>
        <p:nvGrpSpPr>
          <p:cNvPr id="2" name="Group 1">
            <a:extLst>
              <a:ext uri="{FF2B5EF4-FFF2-40B4-BE49-F238E27FC236}">
                <a16:creationId xmlns:a16="http://schemas.microsoft.com/office/drawing/2014/main" id="{E0A683E2-6C64-2C46-81A7-4D41139D083E}"/>
              </a:ext>
            </a:extLst>
          </p:cNvPr>
          <p:cNvGrpSpPr/>
          <p:nvPr userDrawn="1"/>
        </p:nvGrpSpPr>
        <p:grpSpPr>
          <a:xfrm>
            <a:off x="1" y="302303"/>
            <a:ext cx="11728638" cy="718639"/>
            <a:chOff x="1" y="302303"/>
            <a:chExt cx="11728638" cy="718639"/>
          </a:xfrm>
        </p:grpSpPr>
        <p:sp>
          <p:nvSpPr>
            <p:cNvPr id="7" name="Pentagon 6">
              <a:extLst>
                <a:ext uri="{FF2B5EF4-FFF2-40B4-BE49-F238E27FC236}">
                  <a16:creationId xmlns:a16="http://schemas.microsoft.com/office/drawing/2014/main" id="{F5E314A3-F96F-5943-A21F-CC5112DDFAA8}"/>
                </a:ext>
              </a:extLst>
            </p:cNvPr>
            <p:cNvSpPr/>
            <p:nvPr userDrawn="1"/>
          </p:nvSpPr>
          <p:spPr>
            <a:xfrm>
              <a:off x="872493" y="302304"/>
              <a:ext cx="10856146" cy="718638"/>
            </a:xfrm>
            <a:custGeom>
              <a:avLst/>
              <a:gdLst>
                <a:gd name="connsiteX0" fmla="*/ 0 w 9707168"/>
                <a:gd name="connsiteY0" fmla="*/ 0 h 902525"/>
                <a:gd name="connsiteX1" fmla="*/ 9255906 w 9707168"/>
                <a:gd name="connsiteY1" fmla="*/ 0 h 902525"/>
                <a:gd name="connsiteX2" fmla="*/ 9707168 w 9707168"/>
                <a:gd name="connsiteY2" fmla="*/ 451263 h 902525"/>
                <a:gd name="connsiteX3" fmla="*/ 9255906 w 9707168"/>
                <a:gd name="connsiteY3" fmla="*/ 902525 h 902525"/>
                <a:gd name="connsiteX4" fmla="*/ 0 w 9707168"/>
                <a:gd name="connsiteY4" fmla="*/ 902525 h 902525"/>
                <a:gd name="connsiteX5" fmla="*/ 0 w 9707168"/>
                <a:gd name="connsiteY5" fmla="*/ 0 h 902525"/>
                <a:gd name="connsiteX0" fmla="*/ 0 w 9255906"/>
                <a:gd name="connsiteY0" fmla="*/ 0 h 902525"/>
                <a:gd name="connsiteX1" fmla="*/ 9255906 w 9255906"/>
                <a:gd name="connsiteY1" fmla="*/ 0 h 902525"/>
                <a:gd name="connsiteX2" fmla="*/ 9255906 w 9255906"/>
                <a:gd name="connsiteY2" fmla="*/ 902525 h 902525"/>
                <a:gd name="connsiteX3" fmla="*/ 0 w 9255906"/>
                <a:gd name="connsiteY3" fmla="*/ 902525 h 902525"/>
                <a:gd name="connsiteX4" fmla="*/ 0 w 9255906"/>
                <a:gd name="connsiteY4" fmla="*/ 0 h 902525"/>
                <a:gd name="connsiteX0" fmla="*/ 0 w 9255906"/>
                <a:gd name="connsiteY0" fmla="*/ 0 h 918291"/>
                <a:gd name="connsiteX1" fmla="*/ 9255906 w 9255906"/>
                <a:gd name="connsiteY1" fmla="*/ 0 h 918291"/>
                <a:gd name="connsiteX2" fmla="*/ 8987892 w 9255906"/>
                <a:gd name="connsiteY2" fmla="*/ 918291 h 918291"/>
                <a:gd name="connsiteX3" fmla="*/ 0 w 9255906"/>
                <a:gd name="connsiteY3" fmla="*/ 902525 h 918291"/>
                <a:gd name="connsiteX4" fmla="*/ 0 w 9255906"/>
                <a:gd name="connsiteY4" fmla="*/ 0 h 9182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55906" h="918291">
                  <a:moveTo>
                    <a:pt x="0" y="0"/>
                  </a:moveTo>
                  <a:lnTo>
                    <a:pt x="9255906" y="0"/>
                  </a:lnTo>
                  <a:lnTo>
                    <a:pt x="8987892" y="918291"/>
                  </a:lnTo>
                  <a:lnTo>
                    <a:pt x="0" y="902525"/>
                  </a:lnTo>
                  <a:lnTo>
                    <a:pt x="0" y="0"/>
                  </a:lnTo>
                  <a:close/>
                </a:path>
              </a:pathLst>
            </a:custGeom>
            <a:solidFill>
              <a:schemeClr val="accent4">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prstClr val="white"/>
                </a:solidFill>
              </a:endParaRPr>
            </a:p>
          </p:txBody>
        </p:sp>
        <p:sp>
          <p:nvSpPr>
            <p:cNvPr id="9" name="Pentagon 8">
              <a:extLst>
                <a:ext uri="{FF2B5EF4-FFF2-40B4-BE49-F238E27FC236}">
                  <a16:creationId xmlns:a16="http://schemas.microsoft.com/office/drawing/2014/main" id="{89750828-C94B-1545-92F9-E60813B8190E}"/>
                </a:ext>
              </a:extLst>
            </p:cNvPr>
            <p:cNvSpPr/>
            <p:nvPr userDrawn="1"/>
          </p:nvSpPr>
          <p:spPr>
            <a:xfrm>
              <a:off x="1" y="302303"/>
              <a:ext cx="872492" cy="706299"/>
            </a:xfrm>
            <a:prstGeom prst="homePlate">
              <a:avLst>
                <a:gd name="adj" fmla="val 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0" name="Title 1">
              <a:extLst>
                <a:ext uri="{FF2B5EF4-FFF2-40B4-BE49-F238E27FC236}">
                  <a16:creationId xmlns:a16="http://schemas.microsoft.com/office/drawing/2014/main" id="{FA25FD90-B327-D14B-95CE-C0FF3B766305}"/>
                </a:ext>
              </a:extLst>
            </p:cNvPr>
            <p:cNvSpPr txBox="1">
              <a:spLocks/>
            </p:cNvSpPr>
            <p:nvPr userDrawn="1"/>
          </p:nvSpPr>
          <p:spPr>
            <a:xfrm>
              <a:off x="981951" y="302304"/>
              <a:ext cx="6506733" cy="706300"/>
            </a:xfrm>
            <a:prstGeom prst="rect">
              <a:avLst/>
            </a:prstGeom>
          </p:spPr>
          <p:txBody>
            <a:bodyPr vert="horz" lIns="108000" tIns="45720" rIns="91440" bIns="72000" rtlCol="0" anchor="ctr" anchorCtr="0">
              <a:normAutofit/>
            </a:bodyPr>
            <a:lstStyle>
              <a:lvl1pPr algn="l" defTabSz="457200" rtl="0" eaLnBrk="1" latinLnBrk="0" hangingPunct="1">
                <a:spcBef>
                  <a:spcPct val="0"/>
                </a:spcBef>
                <a:buNone/>
                <a:defRPr sz="3600" kern="1200">
                  <a:solidFill>
                    <a:schemeClr val="accent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sz="3200" b="1" dirty="0">
                  <a:solidFill>
                    <a:prstClr val="black"/>
                  </a:solidFill>
                </a:rPr>
                <a:t>Vaccination service update</a:t>
              </a:r>
            </a:p>
          </p:txBody>
        </p:sp>
        <p:pic>
          <p:nvPicPr>
            <p:cNvPr id="12" name="Picture 11" descr="Shape, icon&#10;&#10;Description automatically generated">
              <a:extLst>
                <a:ext uri="{FF2B5EF4-FFF2-40B4-BE49-F238E27FC236}">
                  <a16:creationId xmlns:a16="http://schemas.microsoft.com/office/drawing/2014/main" id="{0B3D6691-B8C8-EF40-8119-788C0920DE2A}"/>
                </a:ext>
              </a:extLst>
            </p:cNvPr>
            <p:cNvPicPr>
              <a:picLocks noChangeAspect="1"/>
            </p:cNvPicPr>
            <p:nvPr userDrawn="1"/>
          </p:nvPicPr>
          <p:blipFill>
            <a:blip r:embed="rId2"/>
            <a:stretch>
              <a:fillRect/>
            </a:stretch>
          </p:blipFill>
          <p:spPr>
            <a:xfrm>
              <a:off x="184046" y="404367"/>
              <a:ext cx="504402" cy="502170"/>
            </a:xfrm>
            <a:prstGeom prst="rect">
              <a:avLst/>
            </a:prstGeom>
          </p:spPr>
        </p:pic>
      </p:grpSp>
      <p:sp>
        <p:nvSpPr>
          <p:cNvPr id="3" name="Content Placeholder 2"/>
          <p:cNvSpPr>
            <a:spLocks noGrp="1"/>
          </p:cNvSpPr>
          <p:nvPr>
            <p:ph idx="1" hasCustomPrompt="1"/>
          </p:nvPr>
        </p:nvSpPr>
        <p:spPr>
          <a:xfrm>
            <a:off x="981951" y="1223320"/>
            <a:ext cx="10793533" cy="5214550"/>
          </a:xfrm>
        </p:spPr>
        <p:txBody>
          <a:bodyPr lIns="108000" tIns="108000" rIns="108000" bIns="108000"/>
          <a:lstStyle>
            <a:lvl1pPr>
              <a:buClr>
                <a:schemeClr val="accent4"/>
              </a:buClr>
              <a:defRPr/>
            </a:lvl1pPr>
            <a:lvl2pPr>
              <a:buClr>
                <a:schemeClr val="accent4"/>
              </a:buClr>
              <a:defRPr/>
            </a:lvl2pPr>
            <a:lvl3pPr>
              <a:buClr>
                <a:schemeClr val="accent4"/>
              </a:buClr>
              <a:defRPr/>
            </a:lvl3pPr>
            <a:lvl4pPr>
              <a:buClr>
                <a:schemeClr val="accent4"/>
              </a:buClr>
              <a:defRPr/>
            </a:lvl4pPr>
            <a:lvl5pPr>
              <a:buClr>
                <a:schemeClr val="accent4"/>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14" name="Picture 13">
            <a:extLst>
              <a:ext uri="{FF2B5EF4-FFF2-40B4-BE49-F238E27FC236}">
                <a16:creationId xmlns:a16="http://schemas.microsoft.com/office/drawing/2014/main" id="{DFB69170-65B9-5645-A34B-E2B884F32737}"/>
              </a:ext>
            </a:extLst>
          </p:cNvPr>
          <p:cNvPicPr>
            <a:picLocks noChangeAspect="1"/>
          </p:cNvPicPr>
          <p:nvPr userDrawn="1"/>
        </p:nvPicPr>
        <p:blipFill>
          <a:blip r:embed="rId3"/>
          <a:srcRect/>
          <a:stretch/>
        </p:blipFill>
        <p:spPr>
          <a:xfrm>
            <a:off x="232493" y="6089030"/>
            <a:ext cx="640000" cy="640000"/>
          </a:xfrm>
          <a:prstGeom prst="rect">
            <a:avLst/>
          </a:prstGeom>
        </p:spPr>
      </p:pic>
    </p:spTree>
    <p:extLst>
      <p:ext uri="{BB962C8B-B14F-4D97-AF65-F5344CB8AC3E}">
        <p14:creationId xmlns:p14="http://schemas.microsoft.com/office/powerpoint/2010/main" val="245792405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F7C4F535-B282-E740-A395-55B00A5F2920}"/>
              </a:ext>
            </a:extLst>
          </p:cNvPr>
          <p:cNvSpPr/>
          <p:nvPr userDrawn="1"/>
        </p:nvSpPr>
        <p:spPr>
          <a:xfrm rot="10800000">
            <a:off x="452486" y="-22696"/>
            <a:ext cx="11739512" cy="6912055"/>
          </a:xfrm>
          <a:custGeom>
            <a:avLst/>
            <a:gdLst>
              <a:gd name="connsiteX0" fmla="*/ 0 w 10397613"/>
              <a:gd name="connsiteY0" fmla="*/ 0 h 6843252"/>
              <a:gd name="connsiteX1" fmla="*/ 0 w 10397613"/>
              <a:gd name="connsiteY1" fmla="*/ 6843252 h 6843252"/>
              <a:gd name="connsiteX2" fmla="*/ 9261987 w 10397613"/>
              <a:gd name="connsiteY2" fmla="*/ 6843252 h 6843252"/>
              <a:gd name="connsiteX3" fmla="*/ 10176387 w 10397613"/>
              <a:gd name="connsiteY3" fmla="*/ 4837471 h 6843252"/>
              <a:gd name="connsiteX4" fmla="*/ 10397613 w 10397613"/>
              <a:gd name="connsiteY4" fmla="*/ 3274142 h 6843252"/>
              <a:gd name="connsiteX5" fmla="*/ 9851923 w 10397613"/>
              <a:gd name="connsiteY5" fmla="*/ 14748 h 6843252"/>
              <a:gd name="connsiteX6" fmla="*/ 0 w 10397613"/>
              <a:gd name="connsiteY6" fmla="*/ 0 h 6843252"/>
              <a:gd name="connsiteX0" fmla="*/ 0 w 10397613"/>
              <a:gd name="connsiteY0" fmla="*/ 3073 h 6846325"/>
              <a:gd name="connsiteX1" fmla="*/ 0 w 10397613"/>
              <a:gd name="connsiteY1" fmla="*/ 6846325 h 6846325"/>
              <a:gd name="connsiteX2" fmla="*/ 9261987 w 10397613"/>
              <a:gd name="connsiteY2" fmla="*/ 6846325 h 6846325"/>
              <a:gd name="connsiteX3" fmla="*/ 10176387 w 10397613"/>
              <a:gd name="connsiteY3" fmla="*/ 4840544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397613"/>
              <a:gd name="connsiteY0" fmla="*/ 3073 h 6846325"/>
              <a:gd name="connsiteX1" fmla="*/ 0 w 10397613"/>
              <a:gd name="connsiteY1" fmla="*/ 6846325 h 6846325"/>
              <a:gd name="connsiteX2" fmla="*/ 9261987 w 10397613"/>
              <a:gd name="connsiteY2" fmla="*/ 6846325 h 6846325"/>
              <a:gd name="connsiteX3" fmla="*/ 10191755 w 10397613"/>
              <a:gd name="connsiteY3" fmla="*/ 4813708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424507"/>
              <a:gd name="connsiteY0" fmla="*/ 3073 h 6846325"/>
              <a:gd name="connsiteX1" fmla="*/ 0 w 10424507"/>
              <a:gd name="connsiteY1" fmla="*/ 6846325 h 6846325"/>
              <a:gd name="connsiteX2" fmla="*/ 9261987 w 10424507"/>
              <a:gd name="connsiteY2" fmla="*/ 6846325 h 6846325"/>
              <a:gd name="connsiteX3" fmla="*/ 10191755 w 10424507"/>
              <a:gd name="connsiteY3" fmla="*/ 4813708 h 6846325"/>
              <a:gd name="connsiteX4" fmla="*/ 10424507 w 10424507"/>
              <a:gd name="connsiteY4" fmla="*/ 3284883 h 6846325"/>
              <a:gd name="connsiteX5" fmla="*/ 9869783 w 10424507"/>
              <a:gd name="connsiteY5" fmla="*/ 0 h 6846325"/>
              <a:gd name="connsiteX6" fmla="*/ 0 w 10424507"/>
              <a:gd name="connsiteY6" fmla="*/ 3073 h 6846325"/>
              <a:gd name="connsiteX0" fmla="*/ 0 w 10424507"/>
              <a:gd name="connsiteY0" fmla="*/ 0 h 6843252"/>
              <a:gd name="connsiteX1" fmla="*/ 0 w 10424507"/>
              <a:gd name="connsiteY1" fmla="*/ 6843252 h 6843252"/>
              <a:gd name="connsiteX2" fmla="*/ 9261987 w 10424507"/>
              <a:gd name="connsiteY2" fmla="*/ 6843252 h 6843252"/>
              <a:gd name="connsiteX3" fmla="*/ 10191755 w 10424507"/>
              <a:gd name="connsiteY3" fmla="*/ 4810635 h 6843252"/>
              <a:gd name="connsiteX4" fmla="*/ 10424507 w 10424507"/>
              <a:gd name="connsiteY4" fmla="*/ 3281810 h 6843252"/>
              <a:gd name="connsiteX5" fmla="*/ 9888993 w 10424507"/>
              <a:gd name="connsiteY5" fmla="*/ 761 h 6843252"/>
              <a:gd name="connsiteX6" fmla="*/ 0 w 10424507"/>
              <a:gd name="connsiteY6" fmla="*/ 0 h 6843252"/>
              <a:gd name="connsiteX0" fmla="*/ 0 w 10424507"/>
              <a:gd name="connsiteY0" fmla="*/ 0 h 6850919"/>
              <a:gd name="connsiteX1" fmla="*/ 0 w 10424507"/>
              <a:gd name="connsiteY1" fmla="*/ 6843252 h 6850919"/>
              <a:gd name="connsiteX2" fmla="*/ 9254303 w 10424507"/>
              <a:gd name="connsiteY2" fmla="*/ 6850919 h 6850919"/>
              <a:gd name="connsiteX3" fmla="*/ 10191755 w 10424507"/>
              <a:gd name="connsiteY3" fmla="*/ 4810635 h 6850919"/>
              <a:gd name="connsiteX4" fmla="*/ 10424507 w 10424507"/>
              <a:gd name="connsiteY4" fmla="*/ 3281810 h 6850919"/>
              <a:gd name="connsiteX5" fmla="*/ 9888993 w 10424507"/>
              <a:gd name="connsiteY5" fmla="*/ 761 h 6850919"/>
              <a:gd name="connsiteX6" fmla="*/ 0 w 10424507"/>
              <a:gd name="connsiteY6" fmla="*/ 0 h 6850919"/>
              <a:gd name="connsiteX0" fmla="*/ 0 w 10458098"/>
              <a:gd name="connsiteY0" fmla="*/ 0 h 6850919"/>
              <a:gd name="connsiteX1" fmla="*/ 0 w 10458098"/>
              <a:gd name="connsiteY1" fmla="*/ 6843252 h 6850919"/>
              <a:gd name="connsiteX2" fmla="*/ 9254303 w 10458098"/>
              <a:gd name="connsiteY2" fmla="*/ 6850919 h 6850919"/>
              <a:gd name="connsiteX3" fmla="*/ 10191755 w 10458098"/>
              <a:gd name="connsiteY3" fmla="*/ 4810635 h 6850919"/>
              <a:gd name="connsiteX4" fmla="*/ 10458098 w 10458098"/>
              <a:gd name="connsiteY4" fmla="*/ 3281810 h 6850919"/>
              <a:gd name="connsiteX5" fmla="*/ 9888993 w 10458098"/>
              <a:gd name="connsiteY5" fmla="*/ 761 h 6850919"/>
              <a:gd name="connsiteX6" fmla="*/ 0 w 10458098"/>
              <a:gd name="connsiteY6" fmla="*/ 0 h 6850919"/>
              <a:gd name="connsiteX0" fmla="*/ 0 w 10458098"/>
              <a:gd name="connsiteY0" fmla="*/ 27458 h 6878377"/>
              <a:gd name="connsiteX1" fmla="*/ 0 w 10458098"/>
              <a:gd name="connsiteY1" fmla="*/ 6870710 h 6878377"/>
              <a:gd name="connsiteX2" fmla="*/ 9254303 w 10458098"/>
              <a:gd name="connsiteY2" fmla="*/ 6878377 h 6878377"/>
              <a:gd name="connsiteX3" fmla="*/ 10191755 w 10458098"/>
              <a:gd name="connsiteY3" fmla="*/ 4838093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78377"/>
              <a:gd name="connsiteX1" fmla="*/ 0 w 10458098"/>
              <a:gd name="connsiteY1" fmla="*/ 6870710 h 6878377"/>
              <a:gd name="connsiteX2" fmla="*/ 9254303 w 10458098"/>
              <a:gd name="connsiteY2" fmla="*/ 6878377 h 6878377"/>
              <a:gd name="connsiteX3" fmla="*/ 10334518 w 10458098"/>
              <a:gd name="connsiteY3" fmla="*/ 4828687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97190"/>
              <a:gd name="connsiteX1" fmla="*/ 0 w 10458098"/>
              <a:gd name="connsiteY1" fmla="*/ 6870710 h 6897190"/>
              <a:gd name="connsiteX2" fmla="*/ 9816958 w 10458098"/>
              <a:gd name="connsiteY2" fmla="*/ 6897190 h 6897190"/>
              <a:gd name="connsiteX3" fmla="*/ 10334518 w 10458098"/>
              <a:gd name="connsiteY3" fmla="*/ 4828687 h 6897190"/>
              <a:gd name="connsiteX4" fmla="*/ 10458098 w 10458098"/>
              <a:gd name="connsiteY4" fmla="*/ 3309268 h 6897190"/>
              <a:gd name="connsiteX5" fmla="*/ 10157723 w 10458098"/>
              <a:gd name="connsiteY5" fmla="*/ 0 h 6897190"/>
              <a:gd name="connsiteX6" fmla="*/ 0 w 10458098"/>
              <a:gd name="connsiteY6" fmla="*/ 27458 h 6897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458098" h="6897190">
                <a:moveTo>
                  <a:pt x="0" y="27458"/>
                </a:moveTo>
                <a:lnTo>
                  <a:pt x="0" y="6870710"/>
                </a:lnTo>
                <a:lnTo>
                  <a:pt x="9816958" y="6897190"/>
                </a:lnTo>
                <a:lnTo>
                  <a:pt x="10334518" y="4828687"/>
                </a:lnTo>
                <a:lnTo>
                  <a:pt x="10458098" y="3309268"/>
                </a:lnTo>
                <a:lnTo>
                  <a:pt x="10157723" y="0"/>
                </a:lnTo>
                <a:lnTo>
                  <a:pt x="0" y="27458"/>
                </a:lnTo>
                <a:close/>
              </a:path>
            </a:pathLst>
          </a:custGeom>
          <a:solidFill>
            <a:schemeClr val="bg2">
              <a:alpha val="6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 name="Content Placeholder 2"/>
          <p:cNvSpPr>
            <a:spLocks noGrp="1"/>
          </p:cNvSpPr>
          <p:nvPr>
            <p:ph idx="1" hasCustomPrompt="1"/>
          </p:nvPr>
        </p:nvSpPr>
        <p:spPr>
          <a:xfrm>
            <a:off x="981951" y="1223320"/>
            <a:ext cx="7332862" cy="5206803"/>
          </a:xfrm>
        </p:spPr>
        <p:txBody>
          <a:bodyPr lIns="108000" tIns="108000" bIns="108000"/>
          <a:lstStyle>
            <a:lvl1pPr>
              <a:buClr>
                <a:schemeClr val="accent4"/>
              </a:buClr>
              <a:defRPr/>
            </a:lvl1pPr>
            <a:lvl2pPr>
              <a:buClr>
                <a:schemeClr val="accent4"/>
              </a:buClr>
              <a:defRPr/>
            </a:lvl2pPr>
            <a:lvl3pPr>
              <a:buClr>
                <a:schemeClr val="accent4"/>
              </a:buClr>
              <a:defRPr/>
            </a:lvl3pPr>
            <a:lvl4pPr>
              <a:buClr>
                <a:schemeClr val="accent4"/>
              </a:buClr>
              <a:defRPr/>
            </a:lvl4pPr>
            <a:lvl5pPr>
              <a:buClr>
                <a:schemeClr val="accent4"/>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Content Placeholder 13">
            <a:extLst>
              <a:ext uri="{FF2B5EF4-FFF2-40B4-BE49-F238E27FC236}">
                <a16:creationId xmlns:a16="http://schemas.microsoft.com/office/drawing/2014/main" id="{83163043-D75C-7D43-BEAE-672B7369DD06}"/>
              </a:ext>
            </a:extLst>
          </p:cNvPr>
          <p:cNvSpPr>
            <a:spLocks noGrp="1"/>
          </p:cNvSpPr>
          <p:nvPr>
            <p:ph sz="quarter" idx="10"/>
          </p:nvPr>
        </p:nvSpPr>
        <p:spPr>
          <a:xfrm>
            <a:off x="8665084" y="1223320"/>
            <a:ext cx="3110400" cy="5206487"/>
          </a:xfrm>
          <a:solidFill>
            <a:schemeClr val="bg1"/>
          </a:solidFill>
        </p:spPr>
        <p:txBody>
          <a:bodyPr lIns="144000" tIns="108000" rIns="144000" bIns="144000"/>
          <a:lstStyle>
            <a:lvl1pPr marL="0" indent="0">
              <a:buNone/>
              <a:defRPr b="1"/>
            </a:lvl1pPr>
            <a:lvl2pPr marL="457200" indent="0">
              <a:buNone/>
              <a:defRPr/>
            </a:lvl2pPr>
            <a:lvl3pPr marL="914400" indent="0">
              <a:buNone/>
              <a:defRPr/>
            </a:lvl3pPr>
            <a:lvl4pPr marL="1371600" indent="0">
              <a:buNone/>
              <a:defRPr/>
            </a:lvl4pPr>
            <a:lvl5pPr marL="1828800" indent="0">
              <a:buNone/>
              <a:defRPr/>
            </a:lvl5pPr>
          </a:lstStyle>
          <a:p>
            <a:pPr lvl="0"/>
            <a:r>
              <a:rPr lang="en-GB"/>
              <a:t>Click to edit Master text styles</a:t>
            </a:r>
          </a:p>
        </p:txBody>
      </p:sp>
      <p:pic>
        <p:nvPicPr>
          <p:cNvPr id="23" name="Picture 22">
            <a:extLst>
              <a:ext uri="{FF2B5EF4-FFF2-40B4-BE49-F238E27FC236}">
                <a16:creationId xmlns:a16="http://schemas.microsoft.com/office/drawing/2014/main" id="{F0361696-F6FD-CA45-AEB6-97EE7EAF82D9}"/>
              </a:ext>
            </a:extLst>
          </p:cNvPr>
          <p:cNvPicPr>
            <a:picLocks noChangeAspect="1"/>
          </p:cNvPicPr>
          <p:nvPr userDrawn="1"/>
        </p:nvPicPr>
        <p:blipFill>
          <a:blip r:embed="rId2"/>
          <a:srcRect/>
          <a:stretch/>
        </p:blipFill>
        <p:spPr>
          <a:xfrm>
            <a:off x="232493" y="6089030"/>
            <a:ext cx="640000" cy="640000"/>
          </a:xfrm>
          <a:prstGeom prst="rect">
            <a:avLst/>
          </a:prstGeom>
        </p:spPr>
      </p:pic>
      <p:grpSp>
        <p:nvGrpSpPr>
          <p:cNvPr id="22" name="Group 21">
            <a:extLst>
              <a:ext uri="{FF2B5EF4-FFF2-40B4-BE49-F238E27FC236}">
                <a16:creationId xmlns:a16="http://schemas.microsoft.com/office/drawing/2014/main" id="{F8CB35FF-63A9-654C-8AB1-42F57B5FE788}"/>
              </a:ext>
            </a:extLst>
          </p:cNvPr>
          <p:cNvGrpSpPr/>
          <p:nvPr userDrawn="1"/>
        </p:nvGrpSpPr>
        <p:grpSpPr>
          <a:xfrm>
            <a:off x="1" y="302303"/>
            <a:ext cx="11728638" cy="718639"/>
            <a:chOff x="1" y="302303"/>
            <a:chExt cx="11728638" cy="718639"/>
          </a:xfrm>
        </p:grpSpPr>
        <p:sp>
          <p:nvSpPr>
            <p:cNvPr id="24" name="Pentagon 6">
              <a:extLst>
                <a:ext uri="{FF2B5EF4-FFF2-40B4-BE49-F238E27FC236}">
                  <a16:creationId xmlns:a16="http://schemas.microsoft.com/office/drawing/2014/main" id="{F2C0B4CA-B3EA-314D-ADC9-F5943BD00196}"/>
                </a:ext>
              </a:extLst>
            </p:cNvPr>
            <p:cNvSpPr/>
            <p:nvPr userDrawn="1"/>
          </p:nvSpPr>
          <p:spPr>
            <a:xfrm>
              <a:off x="872493" y="302304"/>
              <a:ext cx="10856146" cy="718638"/>
            </a:xfrm>
            <a:custGeom>
              <a:avLst/>
              <a:gdLst>
                <a:gd name="connsiteX0" fmla="*/ 0 w 9707168"/>
                <a:gd name="connsiteY0" fmla="*/ 0 h 902525"/>
                <a:gd name="connsiteX1" fmla="*/ 9255906 w 9707168"/>
                <a:gd name="connsiteY1" fmla="*/ 0 h 902525"/>
                <a:gd name="connsiteX2" fmla="*/ 9707168 w 9707168"/>
                <a:gd name="connsiteY2" fmla="*/ 451263 h 902525"/>
                <a:gd name="connsiteX3" fmla="*/ 9255906 w 9707168"/>
                <a:gd name="connsiteY3" fmla="*/ 902525 h 902525"/>
                <a:gd name="connsiteX4" fmla="*/ 0 w 9707168"/>
                <a:gd name="connsiteY4" fmla="*/ 902525 h 902525"/>
                <a:gd name="connsiteX5" fmla="*/ 0 w 9707168"/>
                <a:gd name="connsiteY5" fmla="*/ 0 h 902525"/>
                <a:gd name="connsiteX0" fmla="*/ 0 w 9255906"/>
                <a:gd name="connsiteY0" fmla="*/ 0 h 902525"/>
                <a:gd name="connsiteX1" fmla="*/ 9255906 w 9255906"/>
                <a:gd name="connsiteY1" fmla="*/ 0 h 902525"/>
                <a:gd name="connsiteX2" fmla="*/ 9255906 w 9255906"/>
                <a:gd name="connsiteY2" fmla="*/ 902525 h 902525"/>
                <a:gd name="connsiteX3" fmla="*/ 0 w 9255906"/>
                <a:gd name="connsiteY3" fmla="*/ 902525 h 902525"/>
                <a:gd name="connsiteX4" fmla="*/ 0 w 9255906"/>
                <a:gd name="connsiteY4" fmla="*/ 0 h 902525"/>
                <a:gd name="connsiteX0" fmla="*/ 0 w 9255906"/>
                <a:gd name="connsiteY0" fmla="*/ 0 h 918291"/>
                <a:gd name="connsiteX1" fmla="*/ 9255906 w 9255906"/>
                <a:gd name="connsiteY1" fmla="*/ 0 h 918291"/>
                <a:gd name="connsiteX2" fmla="*/ 8987892 w 9255906"/>
                <a:gd name="connsiteY2" fmla="*/ 918291 h 918291"/>
                <a:gd name="connsiteX3" fmla="*/ 0 w 9255906"/>
                <a:gd name="connsiteY3" fmla="*/ 902525 h 918291"/>
                <a:gd name="connsiteX4" fmla="*/ 0 w 9255906"/>
                <a:gd name="connsiteY4" fmla="*/ 0 h 9182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55906" h="918291">
                  <a:moveTo>
                    <a:pt x="0" y="0"/>
                  </a:moveTo>
                  <a:lnTo>
                    <a:pt x="9255906" y="0"/>
                  </a:lnTo>
                  <a:lnTo>
                    <a:pt x="8987892" y="918291"/>
                  </a:lnTo>
                  <a:lnTo>
                    <a:pt x="0" y="902525"/>
                  </a:lnTo>
                  <a:lnTo>
                    <a:pt x="0" y="0"/>
                  </a:lnTo>
                  <a:close/>
                </a:path>
              </a:pathLst>
            </a:custGeom>
            <a:solidFill>
              <a:schemeClr val="accent4">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prstClr val="white"/>
                </a:solidFill>
              </a:endParaRPr>
            </a:p>
          </p:txBody>
        </p:sp>
        <p:sp>
          <p:nvSpPr>
            <p:cNvPr id="25" name="Pentagon 24">
              <a:extLst>
                <a:ext uri="{FF2B5EF4-FFF2-40B4-BE49-F238E27FC236}">
                  <a16:creationId xmlns:a16="http://schemas.microsoft.com/office/drawing/2014/main" id="{1EBD59C1-B428-F644-8D15-0A4F9082998F}"/>
                </a:ext>
              </a:extLst>
            </p:cNvPr>
            <p:cNvSpPr/>
            <p:nvPr userDrawn="1"/>
          </p:nvSpPr>
          <p:spPr>
            <a:xfrm>
              <a:off x="1" y="302303"/>
              <a:ext cx="872492" cy="706299"/>
            </a:xfrm>
            <a:prstGeom prst="homePlate">
              <a:avLst>
                <a:gd name="adj" fmla="val 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6" name="Title 1">
              <a:extLst>
                <a:ext uri="{FF2B5EF4-FFF2-40B4-BE49-F238E27FC236}">
                  <a16:creationId xmlns:a16="http://schemas.microsoft.com/office/drawing/2014/main" id="{FD4EA790-A347-CF43-820E-9D63F742BE07}"/>
                </a:ext>
              </a:extLst>
            </p:cNvPr>
            <p:cNvSpPr txBox="1">
              <a:spLocks/>
            </p:cNvSpPr>
            <p:nvPr userDrawn="1"/>
          </p:nvSpPr>
          <p:spPr>
            <a:xfrm>
              <a:off x="981951" y="302304"/>
              <a:ext cx="6506733" cy="706300"/>
            </a:xfrm>
            <a:prstGeom prst="rect">
              <a:avLst/>
            </a:prstGeom>
          </p:spPr>
          <p:txBody>
            <a:bodyPr vert="horz" lIns="108000" tIns="45720" rIns="91440" bIns="72000" rtlCol="0" anchor="ctr" anchorCtr="0">
              <a:normAutofit/>
            </a:bodyPr>
            <a:lstStyle>
              <a:lvl1pPr algn="l" defTabSz="457200" rtl="0" eaLnBrk="1" latinLnBrk="0" hangingPunct="1">
                <a:spcBef>
                  <a:spcPct val="0"/>
                </a:spcBef>
                <a:buNone/>
                <a:defRPr sz="3600" kern="1200">
                  <a:solidFill>
                    <a:schemeClr val="accent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sz="3200" b="1" dirty="0">
                  <a:solidFill>
                    <a:prstClr val="black"/>
                  </a:solidFill>
                </a:rPr>
                <a:t>Vaccination service update</a:t>
              </a:r>
            </a:p>
          </p:txBody>
        </p:sp>
        <p:pic>
          <p:nvPicPr>
            <p:cNvPr id="27" name="Picture 26" descr="Shape, icon&#10;&#10;Description automatically generated">
              <a:extLst>
                <a:ext uri="{FF2B5EF4-FFF2-40B4-BE49-F238E27FC236}">
                  <a16:creationId xmlns:a16="http://schemas.microsoft.com/office/drawing/2014/main" id="{D5029520-5F0A-834A-92B0-6F76A0E57A96}"/>
                </a:ext>
              </a:extLst>
            </p:cNvPr>
            <p:cNvPicPr>
              <a:picLocks noChangeAspect="1"/>
            </p:cNvPicPr>
            <p:nvPr userDrawn="1"/>
          </p:nvPicPr>
          <p:blipFill>
            <a:blip r:embed="rId3"/>
            <a:stretch>
              <a:fillRect/>
            </a:stretch>
          </p:blipFill>
          <p:spPr>
            <a:xfrm>
              <a:off x="184046" y="404367"/>
              <a:ext cx="504402" cy="502170"/>
            </a:xfrm>
            <a:prstGeom prst="rect">
              <a:avLst/>
            </a:prstGeom>
          </p:spPr>
        </p:pic>
      </p:grpSp>
    </p:spTree>
    <p:extLst>
      <p:ext uri="{BB962C8B-B14F-4D97-AF65-F5344CB8AC3E}">
        <p14:creationId xmlns:p14="http://schemas.microsoft.com/office/powerpoint/2010/main" val="17406395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22" name="Freeform 21">
            <a:extLst>
              <a:ext uri="{FF2B5EF4-FFF2-40B4-BE49-F238E27FC236}">
                <a16:creationId xmlns:a16="http://schemas.microsoft.com/office/drawing/2014/main" id="{C813B01F-8E7A-C94D-9F04-73ED3EC0FA5E}"/>
              </a:ext>
            </a:extLst>
          </p:cNvPr>
          <p:cNvSpPr/>
          <p:nvPr userDrawn="1"/>
        </p:nvSpPr>
        <p:spPr>
          <a:xfrm rot="10800000">
            <a:off x="452486" y="-22696"/>
            <a:ext cx="11739512" cy="6912055"/>
          </a:xfrm>
          <a:custGeom>
            <a:avLst/>
            <a:gdLst>
              <a:gd name="connsiteX0" fmla="*/ 0 w 10397613"/>
              <a:gd name="connsiteY0" fmla="*/ 0 h 6843252"/>
              <a:gd name="connsiteX1" fmla="*/ 0 w 10397613"/>
              <a:gd name="connsiteY1" fmla="*/ 6843252 h 6843252"/>
              <a:gd name="connsiteX2" fmla="*/ 9261987 w 10397613"/>
              <a:gd name="connsiteY2" fmla="*/ 6843252 h 6843252"/>
              <a:gd name="connsiteX3" fmla="*/ 10176387 w 10397613"/>
              <a:gd name="connsiteY3" fmla="*/ 4837471 h 6843252"/>
              <a:gd name="connsiteX4" fmla="*/ 10397613 w 10397613"/>
              <a:gd name="connsiteY4" fmla="*/ 3274142 h 6843252"/>
              <a:gd name="connsiteX5" fmla="*/ 9851923 w 10397613"/>
              <a:gd name="connsiteY5" fmla="*/ 14748 h 6843252"/>
              <a:gd name="connsiteX6" fmla="*/ 0 w 10397613"/>
              <a:gd name="connsiteY6" fmla="*/ 0 h 6843252"/>
              <a:gd name="connsiteX0" fmla="*/ 0 w 10397613"/>
              <a:gd name="connsiteY0" fmla="*/ 3073 h 6846325"/>
              <a:gd name="connsiteX1" fmla="*/ 0 w 10397613"/>
              <a:gd name="connsiteY1" fmla="*/ 6846325 h 6846325"/>
              <a:gd name="connsiteX2" fmla="*/ 9261987 w 10397613"/>
              <a:gd name="connsiteY2" fmla="*/ 6846325 h 6846325"/>
              <a:gd name="connsiteX3" fmla="*/ 10176387 w 10397613"/>
              <a:gd name="connsiteY3" fmla="*/ 4840544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397613"/>
              <a:gd name="connsiteY0" fmla="*/ 3073 h 6846325"/>
              <a:gd name="connsiteX1" fmla="*/ 0 w 10397613"/>
              <a:gd name="connsiteY1" fmla="*/ 6846325 h 6846325"/>
              <a:gd name="connsiteX2" fmla="*/ 9261987 w 10397613"/>
              <a:gd name="connsiteY2" fmla="*/ 6846325 h 6846325"/>
              <a:gd name="connsiteX3" fmla="*/ 10191755 w 10397613"/>
              <a:gd name="connsiteY3" fmla="*/ 4813708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424507"/>
              <a:gd name="connsiteY0" fmla="*/ 3073 h 6846325"/>
              <a:gd name="connsiteX1" fmla="*/ 0 w 10424507"/>
              <a:gd name="connsiteY1" fmla="*/ 6846325 h 6846325"/>
              <a:gd name="connsiteX2" fmla="*/ 9261987 w 10424507"/>
              <a:gd name="connsiteY2" fmla="*/ 6846325 h 6846325"/>
              <a:gd name="connsiteX3" fmla="*/ 10191755 w 10424507"/>
              <a:gd name="connsiteY3" fmla="*/ 4813708 h 6846325"/>
              <a:gd name="connsiteX4" fmla="*/ 10424507 w 10424507"/>
              <a:gd name="connsiteY4" fmla="*/ 3284883 h 6846325"/>
              <a:gd name="connsiteX5" fmla="*/ 9869783 w 10424507"/>
              <a:gd name="connsiteY5" fmla="*/ 0 h 6846325"/>
              <a:gd name="connsiteX6" fmla="*/ 0 w 10424507"/>
              <a:gd name="connsiteY6" fmla="*/ 3073 h 6846325"/>
              <a:gd name="connsiteX0" fmla="*/ 0 w 10424507"/>
              <a:gd name="connsiteY0" fmla="*/ 0 h 6843252"/>
              <a:gd name="connsiteX1" fmla="*/ 0 w 10424507"/>
              <a:gd name="connsiteY1" fmla="*/ 6843252 h 6843252"/>
              <a:gd name="connsiteX2" fmla="*/ 9261987 w 10424507"/>
              <a:gd name="connsiteY2" fmla="*/ 6843252 h 6843252"/>
              <a:gd name="connsiteX3" fmla="*/ 10191755 w 10424507"/>
              <a:gd name="connsiteY3" fmla="*/ 4810635 h 6843252"/>
              <a:gd name="connsiteX4" fmla="*/ 10424507 w 10424507"/>
              <a:gd name="connsiteY4" fmla="*/ 3281810 h 6843252"/>
              <a:gd name="connsiteX5" fmla="*/ 9888993 w 10424507"/>
              <a:gd name="connsiteY5" fmla="*/ 761 h 6843252"/>
              <a:gd name="connsiteX6" fmla="*/ 0 w 10424507"/>
              <a:gd name="connsiteY6" fmla="*/ 0 h 6843252"/>
              <a:gd name="connsiteX0" fmla="*/ 0 w 10424507"/>
              <a:gd name="connsiteY0" fmla="*/ 0 h 6850919"/>
              <a:gd name="connsiteX1" fmla="*/ 0 w 10424507"/>
              <a:gd name="connsiteY1" fmla="*/ 6843252 h 6850919"/>
              <a:gd name="connsiteX2" fmla="*/ 9254303 w 10424507"/>
              <a:gd name="connsiteY2" fmla="*/ 6850919 h 6850919"/>
              <a:gd name="connsiteX3" fmla="*/ 10191755 w 10424507"/>
              <a:gd name="connsiteY3" fmla="*/ 4810635 h 6850919"/>
              <a:gd name="connsiteX4" fmla="*/ 10424507 w 10424507"/>
              <a:gd name="connsiteY4" fmla="*/ 3281810 h 6850919"/>
              <a:gd name="connsiteX5" fmla="*/ 9888993 w 10424507"/>
              <a:gd name="connsiteY5" fmla="*/ 761 h 6850919"/>
              <a:gd name="connsiteX6" fmla="*/ 0 w 10424507"/>
              <a:gd name="connsiteY6" fmla="*/ 0 h 6850919"/>
              <a:gd name="connsiteX0" fmla="*/ 0 w 10458098"/>
              <a:gd name="connsiteY0" fmla="*/ 0 h 6850919"/>
              <a:gd name="connsiteX1" fmla="*/ 0 w 10458098"/>
              <a:gd name="connsiteY1" fmla="*/ 6843252 h 6850919"/>
              <a:gd name="connsiteX2" fmla="*/ 9254303 w 10458098"/>
              <a:gd name="connsiteY2" fmla="*/ 6850919 h 6850919"/>
              <a:gd name="connsiteX3" fmla="*/ 10191755 w 10458098"/>
              <a:gd name="connsiteY3" fmla="*/ 4810635 h 6850919"/>
              <a:gd name="connsiteX4" fmla="*/ 10458098 w 10458098"/>
              <a:gd name="connsiteY4" fmla="*/ 3281810 h 6850919"/>
              <a:gd name="connsiteX5" fmla="*/ 9888993 w 10458098"/>
              <a:gd name="connsiteY5" fmla="*/ 761 h 6850919"/>
              <a:gd name="connsiteX6" fmla="*/ 0 w 10458098"/>
              <a:gd name="connsiteY6" fmla="*/ 0 h 6850919"/>
              <a:gd name="connsiteX0" fmla="*/ 0 w 10458098"/>
              <a:gd name="connsiteY0" fmla="*/ 27458 h 6878377"/>
              <a:gd name="connsiteX1" fmla="*/ 0 w 10458098"/>
              <a:gd name="connsiteY1" fmla="*/ 6870710 h 6878377"/>
              <a:gd name="connsiteX2" fmla="*/ 9254303 w 10458098"/>
              <a:gd name="connsiteY2" fmla="*/ 6878377 h 6878377"/>
              <a:gd name="connsiteX3" fmla="*/ 10191755 w 10458098"/>
              <a:gd name="connsiteY3" fmla="*/ 4838093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78377"/>
              <a:gd name="connsiteX1" fmla="*/ 0 w 10458098"/>
              <a:gd name="connsiteY1" fmla="*/ 6870710 h 6878377"/>
              <a:gd name="connsiteX2" fmla="*/ 9254303 w 10458098"/>
              <a:gd name="connsiteY2" fmla="*/ 6878377 h 6878377"/>
              <a:gd name="connsiteX3" fmla="*/ 10334518 w 10458098"/>
              <a:gd name="connsiteY3" fmla="*/ 4828687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97190"/>
              <a:gd name="connsiteX1" fmla="*/ 0 w 10458098"/>
              <a:gd name="connsiteY1" fmla="*/ 6870710 h 6897190"/>
              <a:gd name="connsiteX2" fmla="*/ 9816958 w 10458098"/>
              <a:gd name="connsiteY2" fmla="*/ 6897190 h 6897190"/>
              <a:gd name="connsiteX3" fmla="*/ 10334518 w 10458098"/>
              <a:gd name="connsiteY3" fmla="*/ 4828687 h 6897190"/>
              <a:gd name="connsiteX4" fmla="*/ 10458098 w 10458098"/>
              <a:gd name="connsiteY4" fmla="*/ 3309268 h 6897190"/>
              <a:gd name="connsiteX5" fmla="*/ 10157723 w 10458098"/>
              <a:gd name="connsiteY5" fmla="*/ 0 h 6897190"/>
              <a:gd name="connsiteX6" fmla="*/ 0 w 10458098"/>
              <a:gd name="connsiteY6" fmla="*/ 27458 h 6897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458098" h="6897190">
                <a:moveTo>
                  <a:pt x="0" y="27458"/>
                </a:moveTo>
                <a:lnTo>
                  <a:pt x="0" y="6870710"/>
                </a:lnTo>
                <a:lnTo>
                  <a:pt x="9816958" y="6897190"/>
                </a:lnTo>
                <a:lnTo>
                  <a:pt x="10334518" y="4828687"/>
                </a:lnTo>
                <a:lnTo>
                  <a:pt x="10458098" y="3309268"/>
                </a:lnTo>
                <a:lnTo>
                  <a:pt x="10157723" y="0"/>
                </a:lnTo>
                <a:lnTo>
                  <a:pt x="0" y="27458"/>
                </a:lnTo>
                <a:close/>
              </a:path>
            </a:pathLst>
          </a:custGeom>
          <a:solidFill>
            <a:schemeClr val="bg2">
              <a:alpha val="6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93318B6D-D742-E54C-8304-DF7E31AECB6F}"/>
              </a:ext>
            </a:extLst>
          </p:cNvPr>
          <p:cNvSpPr/>
          <p:nvPr userDrawn="1"/>
        </p:nvSpPr>
        <p:spPr>
          <a:xfrm>
            <a:off x="6626614" y="3971870"/>
            <a:ext cx="5163332" cy="2466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Rectangle 1">
            <a:extLst>
              <a:ext uri="{FF2B5EF4-FFF2-40B4-BE49-F238E27FC236}">
                <a16:creationId xmlns:a16="http://schemas.microsoft.com/office/drawing/2014/main" id="{A44537A1-D560-1C41-A728-35715758CEC2}"/>
              </a:ext>
            </a:extLst>
          </p:cNvPr>
          <p:cNvSpPr/>
          <p:nvPr userDrawn="1"/>
        </p:nvSpPr>
        <p:spPr>
          <a:xfrm>
            <a:off x="6626614" y="1223318"/>
            <a:ext cx="5156122" cy="2466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 name="Content Placeholder 2"/>
          <p:cNvSpPr>
            <a:spLocks noGrp="1"/>
          </p:cNvSpPr>
          <p:nvPr>
            <p:ph idx="1" hasCustomPrompt="1"/>
          </p:nvPr>
        </p:nvSpPr>
        <p:spPr>
          <a:xfrm>
            <a:off x="981951" y="1667783"/>
            <a:ext cx="5298862" cy="4770087"/>
          </a:xfrm>
        </p:spPr>
        <p:txBody>
          <a:bodyPr lIns="108000" tIns="0" bIns="108000"/>
          <a:lstStyle>
            <a:lvl1pPr>
              <a:buClr>
                <a:schemeClr val="accent4"/>
              </a:buClr>
              <a:defRPr/>
            </a:lvl1pPr>
            <a:lvl2pPr>
              <a:buClr>
                <a:schemeClr val="accent4"/>
              </a:buClr>
              <a:defRPr/>
            </a:lvl2pPr>
            <a:lvl3pPr>
              <a:buClr>
                <a:schemeClr val="accent4"/>
              </a:buClr>
              <a:defRPr/>
            </a:lvl3pPr>
            <a:lvl4pPr>
              <a:buClr>
                <a:schemeClr val="accent4"/>
              </a:buClr>
              <a:defRPr/>
            </a:lvl4pPr>
            <a:lvl5pPr>
              <a:buClr>
                <a:schemeClr val="accent4"/>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Content Placeholder 13">
            <a:extLst>
              <a:ext uri="{FF2B5EF4-FFF2-40B4-BE49-F238E27FC236}">
                <a16:creationId xmlns:a16="http://schemas.microsoft.com/office/drawing/2014/main" id="{83163043-D75C-7D43-BEAE-672B7369DD06}"/>
              </a:ext>
            </a:extLst>
          </p:cNvPr>
          <p:cNvSpPr>
            <a:spLocks noGrp="1"/>
          </p:cNvSpPr>
          <p:nvPr>
            <p:ph sz="quarter" idx="10"/>
          </p:nvPr>
        </p:nvSpPr>
        <p:spPr>
          <a:xfrm>
            <a:off x="6626614" y="1667782"/>
            <a:ext cx="5148870" cy="2021536"/>
          </a:xfrm>
          <a:noFill/>
        </p:spPr>
        <p:txBody>
          <a:bodyPr lIns="108000" tIns="0" rIns="108000" bIns="0"/>
          <a:lstStyle>
            <a:lvl1pPr marL="0" indent="0">
              <a:buNone/>
              <a:defRPr b="1">
                <a:solidFill>
                  <a:schemeClr val="tx1">
                    <a:lumMod val="85000"/>
                    <a:lumOff val="15000"/>
                  </a:schemeClr>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GB"/>
              <a:t>Click to edit Master text styles</a:t>
            </a:r>
          </a:p>
        </p:txBody>
      </p:sp>
      <p:pic>
        <p:nvPicPr>
          <p:cNvPr id="23" name="Picture 22">
            <a:extLst>
              <a:ext uri="{FF2B5EF4-FFF2-40B4-BE49-F238E27FC236}">
                <a16:creationId xmlns:a16="http://schemas.microsoft.com/office/drawing/2014/main" id="{6D924FA0-07E2-0F40-ACA3-BBA7843EF731}"/>
              </a:ext>
            </a:extLst>
          </p:cNvPr>
          <p:cNvPicPr>
            <a:picLocks noChangeAspect="1"/>
          </p:cNvPicPr>
          <p:nvPr userDrawn="1"/>
        </p:nvPicPr>
        <p:blipFill>
          <a:blip r:embed="rId2"/>
          <a:srcRect/>
          <a:stretch/>
        </p:blipFill>
        <p:spPr>
          <a:xfrm>
            <a:off x="232493" y="6089030"/>
            <a:ext cx="640000" cy="640000"/>
          </a:xfrm>
          <a:prstGeom prst="rect">
            <a:avLst/>
          </a:prstGeom>
        </p:spPr>
      </p:pic>
      <p:sp>
        <p:nvSpPr>
          <p:cNvPr id="17" name="Text Placeholder 2">
            <a:extLst>
              <a:ext uri="{FF2B5EF4-FFF2-40B4-BE49-F238E27FC236}">
                <a16:creationId xmlns:a16="http://schemas.microsoft.com/office/drawing/2014/main" id="{6B712919-F9D2-A24E-A67B-8695DD1CF75F}"/>
              </a:ext>
            </a:extLst>
          </p:cNvPr>
          <p:cNvSpPr>
            <a:spLocks noGrp="1"/>
          </p:cNvSpPr>
          <p:nvPr>
            <p:ph type="body" idx="12" hasCustomPrompt="1"/>
          </p:nvPr>
        </p:nvSpPr>
        <p:spPr>
          <a:xfrm>
            <a:off x="981951" y="1223320"/>
            <a:ext cx="5298863" cy="318335"/>
          </a:xfrm>
        </p:spPr>
        <p:txBody>
          <a:bodyPr bIns="0" anchor="b" anchorCtr="0">
            <a:noAutofit/>
          </a:bodyPr>
          <a:lstStyle>
            <a:lvl1pPr marL="0" indent="0">
              <a:buNone/>
              <a:defRPr sz="20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Overview</a:t>
            </a:r>
          </a:p>
        </p:txBody>
      </p:sp>
      <p:sp>
        <p:nvSpPr>
          <p:cNvPr id="18" name="Text Placeholder 2">
            <a:extLst>
              <a:ext uri="{FF2B5EF4-FFF2-40B4-BE49-F238E27FC236}">
                <a16:creationId xmlns:a16="http://schemas.microsoft.com/office/drawing/2014/main" id="{32FB45E5-5D30-A246-96DC-D7BF5F5EA06F}"/>
              </a:ext>
            </a:extLst>
          </p:cNvPr>
          <p:cNvSpPr>
            <a:spLocks noGrp="1"/>
          </p:cNvSpPr>
          <p:nvPr>
            <p:ph type="body" idx="13" hasCustomPrompt="1"/>
          </p:nvPr>
        </p:nvSpPr>
        <p:spPr>
          <a:xfrm>
            <a:off x="6626614" y="1223320"/>
            <a:ext cx="5156122" cy="318335"/>
          </a:xfrm>
        </p:spPr>
        <p:txBody>
          <a:bodyPr lIns="108000" tIns="108000" rIns="108000" bIns="0" anchor="b" anchorCtr="0">
            <a:noAutofit/>
          </a:bodyPr>
          <a:lstStyle>
            <a:lvl1pPr marL="0" indent="0">
              <a:buNone/>
              <a:defRPr sz="20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Key Data</a:t>
            </a:r>
          </a:p>
        </p:txBody>
      </p:sp>
      <p:sp>
        <p:nvSpPr>
          <p:cNvPr id="19" name="Content Placeholder 13">
            <a:extLst>
              <a:ext uri="{FF2B5EF4-FFF2-40B4-BE49-F238E27FC236}">
                <a16:creationId xmlns:a16="http://schemas.microsoft.com/office/drawing/2014/main" id="{ADC1BA95-7AB5-E04B-A1FC-8FA8C5D55FE5}"/>
              </a:ext>
            </a:extLst>
          </p:cNvPr>
          <p:cNvSpPr>
            <a:spLocks noGrp="1"/>
          </p:cNvSpPr>
          <p:nvPr>
            <p:ph sz="quarter" idx="14"/>
          </p:nvPr>
        </p:nvSpPr>
        <p:spPr>
          <a:xfrm>
            <a:off x="6619414" y="4432099"/>
            <a:ext cx="5156070" cy="2005771"/>
          </a:xfrm>
          <a:noFill/>
        </p:spPr>
        <p:txBody>
          <a:bodyPr lIns="108000" tIns="0" rIns="108000" bIns="0"/>
          <a:lstStyle>
            <a:lvl1pPr marL="0" indent="0">
              <a:buNone/>
              <a:defRPr b="1">
                <a:solidFill>
                  <a:schemeClr val="tx1">
                    <a:lumMod val="85000"/>
                    <a:lumOff val="15000"/>
                  </a:schemeClr>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GB"/>
              <a:t>Click to edit Master text styles</a:t>
            </a:r>
          </a:p>
        </p:txBody>
      </p:sp>
      <p:sp>
        <p:nvSpPr>
          <p:cNvPr id="20" name="Text Placeholder 2">
            <a:extLst>
              <a:ext uri="{FF2B5EF4-FFF2-40B4-BE49-F238E27FC236}">
                <a16:creationId xmlns:a16="http://schemas.microsoft.com/office/drawing/2014/main" id="{CB311FF1-07F6-384F-99D1-17E3ADC35ABD}"/>
              </a:ext>
            </a:extLst>
          </p:cNvPr>
          <p:cNvSpPr>
            <a:spLocks noGrp="1"/>
          </p:cNvSpPr>
          <p:nvPr>
            <p:ph type="body" idx="15" hasCustomPrompt="1"/>
          </p:nvPr>
        </p:nvSpPr>
        <p:spPr>
          <a:xfrm>
            <a:off x="6619414" y="3971870"/>
            <a:ext cx="5163332" cy="318335"/>
          </a:xfrm>
        </p:spPr>
        <p:txBody>
          <a:bodyPr lIns="108000" tIns="108000" rIns="108000" bIns="0" anchor="b" anchorCtr="0">
            <a:noAutofit/>
          </a:bodyPr>
          <a:lstStyle>
            <a:lvl1pPr marL="0" indent="0">
              <a:buNone/>
              <a:defRPr sz="20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Next steps</a:t>
            </a:r>
          </a:p>
        </p:txBody>
      </p:sp>
      <p:grpSp>
        <p:nvGrpSpPr>
          <p:cNvPr id="31" name="Group 30">
            <a:extLst>
              <a:ext uri="{FF2B5EF4-FFF2-40B4-BE49-F238E27FC236}">
                <a16:creationId xmlns:a16="http://schemas.microsoft.com/office/drawing/2014/main" id="{6033E66D-F74F-A442-A9FD-7012C60D4BFE}"/>
              </a:ext>
            </a:extLst>
          </p:cNvPr>
          <p:cNvGrpSpPr/>
          <p:nvPr userDrawn="1"/>
        </p:nvGrpSpPr>
        <p:grpSpPr>
          <a:xfrm>
            <a:off x="1" y="302303"/>
            <a:ext cx="11728638" cy="718639"/>
            <a:chOff x="1" y="302303"/>
            <a:chExt cx="11728638" cy="718639"/>
          </a:xfrm>
        </p:grpSpPr>
        <p:sp>
          <p:nvSpPr>
            <p:cNvPr id="32" name="Pentagon 6">
              <a:extLst>
                <a:ext uri="{FF2B5EF4-FFF2-40B4-BE49-F238E27FC236}">
                  <a16:creationId xmlns:a16="http://schemas.microsoft.com/office/drawing/2014/main" id="{5A261FFE-082D-D044-984C-CC1C6B6FCF15}"/>
                </a:ext>
              </a:extLst>
            </p:cNvPr>
            <p:cNvSpPr/>
            <p:nvPr userDrawn="1"/>
          </p:nvSpPr>
          <p:spPr>
            <a:xfrm>
              <a:off x="872493" y="302304"/>
              <a:ext cx="10856146" cy="718638"/>
            </a:xfrm>
            <a:custGeom>
              <a:avLst/>
              <a:gdLst>
                <a:gd name="connsiteX0" fmla="*/ 0 w 9707168"/>
                <a:gd name="connsiteY0" fmla="*/ 0 h 902525"/>
                <a:gd name="connsiteX1" fmla="*/ 9255906 w 9707168"/>
                <a:gd name="connsiteY1" fmla="*/ 0 h 902525"/>
                <a:gd name="connsiteX2" fmla="*/ 9707168 w 9707168"/>
                <a:gd name="connsiteY2" fmla="*/ 451263 h 902525"/>
                <a:gd name="connsiteX3" fmla="*/ 9255906 w 9707168"/>
                <a:gd name="connsiteY3" fmla="*/ 902525 h 902525"/>
                <a:gd name="connsiteX4" fmla="*/ 0 w 9707168"/>
                <a:gd name="connsiteY4" fmla="*/ 902525 h 902525"/>
                <a:gd name="connsiteX5" fmla="*/ 0 w 9707168"/>
                <a:gd name="connsiteY5" fmla="*/ 0 h 902525"/>
                <a:gd name="connsiteX0" fmla="*/ 0 w 9255906"/>
                <a:gd name="connsiteY0" fmla="*/ 0 h 902525"/>
                <a:gd name="connsiteX1" fmla="*/ 9255906 w 9255906"/>
                <a:gd name="connsiteY1" fmla="*/ 0 h 902525"/>
                <a:gd name="connsiteX2" fmla="*/ 9255906 w 9255906"/>
                <a:gd name="connsiteY2" fmla="*/ 902525 h 902525"/>
                <a:gd name="connsiteX3" fmla="*/ 0 w 9255906"/>
                <a:gd name="connsiteY3" fmla="*/ 902525 h 902525"/>
                <a:gd name="connsiteX4" fmla="*/ 0 w 9255906"/>
                <a:gd name="connsiteY4" fmla="*/ 0 h 902525"/>
                <a:gd name="connsiteX0" fmla="*/ 0 w 9255906"/>
                <a:gd name="connsiteY0" fmla="*/ 0 h 918291"/>
                <a:gd name="connsiteX1" fmla="*/ 9255906 w 9255906"/>
                <a:gd name="connsiteY1" fmla="*/ 0 h 918291"/>
                <a:gd name="connsiteX2" fmla="*/ 8987892 w 9255906"/>
                <a:gd name="connsiteY2" fmla="*/ 918291 h 918291"/>
                <a:gd name="connsiteX3" fmla="*/ 0 w 9255906"/>
                <a:gd name="connsiteY3" fmla="*/ 902525 h 918291"/>
                <a:gd name="connsiteX4" fmla="*/ 0 w 9255906"/>
                <a:gd name="connsiteY4" fmla="*/ 0 h 9182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55906" h="918291">
                  <a:moveTo>
                    <a:pt x="0" y="0"/>
                  </a:moveTo>
                  <a:lnTo>
                    <a:pt x="9255906" y="0"/>
                  </a:lnTo>
                  <a:lnTo>
                    <a:pt x="8987892" y="918291"/>
                  </a:lnTo>
                  <a:lnTo>
                    <a:pt x="0" y="902525"/>
                  </a:lnTo>
                  <a:lnTo>
                    <a:pt x="0" y="0"/>
                  </a:lnTo>
                  <a:close/>
                </a:path>
              </a:pathLst>
            </a:custGeom>
            <a:solidFill>
              <a:schemeClr val="accent4">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33" name="Pentagon 32">
              <a:extLst>
                <a:ext uri="{FF2B5EF4-FFF2-40B4-BE49-F238E27FC236}">
                  <a16:creationId xmlns:a16="http://schemas.microsoft.com/office/drawing/2014/main" id="{2AC91F66-3B4F-944E-8246-547D5585A13F}"/>
                </a:ext>
              </a:extLst>
            </p:cNvPr>
            <p:cNvSpPr/>
            <p:nvPr userDrawn="1"/>
          </p:nvSpPr>
          <p:spPr>
            <a:xfrm>
              <a:off x="1" y="302303"/>
              <a:ext cx="872492" cy="706299"/>
            </a:xfrm>
            <a:prstGeom prst="homePlate">
              <a:avLst>
                <a:gd name="adj" fmla="val 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itle 1">
              <a:extLst>
                <a:ext uri="{FF2B5EF4-FFF2-40B4-BE49-F238E27FC236}">
                  <a16:creationId xmlns:a16="http://schemas.microsoft.com/office/drawing/2014/main" id="{A0446C3C-6589-5842-BCBC-F1F1F497E36F}"/>
                </a:ext>
              </a:extLst>
            </p:cNvPr>
            <p:cNvSpPr txBox="1">
              <a:spLocks/>
            </p:cNvSpPr>
            <p:nvPr userDrawn="1"/>
          </p:nvSpPr>
          <p:spPr>
            <a:xfrm>
              <a:off x="981951" y="302304"/>
              <a:ext cx="6506733" cy="706300"/>
            </a:xfrm>
            <a:prstGeom prst="rect">
              <a:avLst/>
            </a:prstGeom>
          </p:spPr>
          <p:txBody>
            <a:bodyPr vert="horz" lIns="108000" tIns="45720" rIns="91440" bIns="72000" rtlCol="0" anchor="ctr" anchorCtr="0">
              <a:normAutofit/>
            </a:bodyPr>
            <a:lstStyle>
              <a:lvl1pPr algn="l" defTabSz="457200" rtl="0" eaLnBrk="1" latinLnBrk="0" hangingPunct="1">
                <a:spcBef>
                  <a:spcPct val="0"/>
                </a:spcBef>
                <a:buNone/>
                <a:defRPr sz="3600" kern="1200">
                  <a:solidFill>
                    <a:schemeClr val="accent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sz="3200" b="1" i="0" dirty="0">
                  <a:solidFill>
                    <a:schemeClr val="tx1"/>
                  </a:solidFill>
                </a:rPr>
                <a:t>Vaccination service update</a:t>
              </a:r>
            </a:p>
          </p:txBody>
        </p:sp>
        <p:pic>
          <p:nvPicPr>
            <p:cNvPr id="35" name="Picture 34" descr="Shape, icon&#10;&#10;Description automatically generated">
              <a:extLst>
                <a:ext uri="{FF2B5EF4-FFF2-40B4-BE49-F238E27FC236}">
                  <a16:creationId xmlns:a16="http://schemas.microsoft.com/office/drawing/2014/main" id="{8A79D0B2-0D08-BD47-9E79-73876250D73E}"/>
                </a:ext>
              </a:extLst>
            </p:cNvPr>
            <p:cNvPicPr>
              <a:picLocks noChangeAspect="1"/>
            </p:cNvPicPr>
            <p:nvPr userDrawn="1"/>
          </p:nvPicPr>
          <p:blipFill>
            <a:blip r:embed="rId3"/>
            <a:stretch>
              <a:fillRect/>
            </a:stretch>
          </p:blipFill>
          <p:spPr>
            <a:xfrm>
              <a:off x="184046" y="404367"/>
              <a:ext cx="504402" cy="502170"/>
            </a:xfrm>
            <a:prstGeom prst="rect">
              <a:avLst/>
            </a:prstGeom>
          </p:spPr>
        </p:pic>
      </p:grpSp>
    </p:spTree>
    <p:extLst>
      <p:ext uri="{BB962C8B-B14F-4D97-AF65-F5344CB8AC3E}">
        <p14:creationId xmlns:p14="http://schemas.microsoft.com/office/powerpoint/2010/main" val="183780060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22" name="Freeform 21">
            <a:extLst>
              <a:ext uri="{FF2B5EF4-FFF2-40B4-BE49-F238E27FC236}">
                <a16:creationId xmlns:a16="http://schemas.microsoft.com/office/drawing/2014/main" id="{C813B01F-8E7A-C94D-9F04-73ED3EC0FA5E}"/>
              </a:ext>
            </a:extLst>
          </p:cNvPr>
          <p:cNvSpPr/>
          <p:nvPr userDrawn="1"/>
        </p:nvSpPr>
        <p:spPr>
          <a:xfrm rot="10800000">
            <a:off x="452486" y="-22696"/>
            <a:ext cx="11739512" cy="6912055"/>
          </a:xfrm>
          <a:custGeom>
            <a:avLst/>
            <a:gdLst>
              <a:gd name="connsiteX0" fmla="*/ 0 w 10397613"/>
              <a:gd name="connsiteY0" fmla="*/ 0 h 6843252"/>
              <a:gd name="connsiteX1" fmla="*/ 0 w 10397613"/>
              <a:gd name="connsiteY1" fmla="*/ 6843252 h 6843252"/>
              <a:gd name="connsiteX2" fmla="*/ 9261987 w 10397613"/>
              <a:gd name="connsiteY2" fmla="*/ 6843252 h 6843252"/>
              <a:gd name="connsiteX3" fmla="*/ 10176387 w 10397613"/>
              <a:gd name="connsiteY3" fmla="*/ 4837471 h 6843252"/>
              <a:gd name="connsiteX4" fmla="*/ 10397613 w 10397613"/>
              <a:gd name="connsiteY4" fmla="*/ 3274142 h 6843252"/>
              <a:gd name="connsiteX5" fmla="*/ 9851923 w 10397613"/>
              <a:gd name="connsiteY5" fmla="*/ 14748 h 6843252"/>
              <a:gd name="connsiteX6" fmla="*/ 0 w 10397613"/>
              <a:gd name="connsiteY6" fmla="*/ 0 h 6843252"/>
              <a:gd name="connsiteX0" fmla="*/ 0 w 10397613"/>
              <a:gd name="connsiteY0" fmla="*/ 3073 h 6846325"/>
              <a:gd name="connsiteX1" fmla="*/ 0 w 10397613"/>
              <a:gd name="connsiteY1" fmla="*/ 6846325 h 6846325"/>
              <a:gd name="connsiteX2" fmla="*/ 9261987 w 10397613"/>
              <a:gd name="connsiteY2" fmla="*/ 6846325 h 6846325"/>
              <a:gd name="connsiteX3" fmla="*/ 10176387 w 10397613"/>
              <a:gd name="connsiteY3" fmla="*/ 4840544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397613"/>
              <a:gd name="connsiteY0" fmla="*/ 3073 h 6846325"/>
              <a:gd name="connsiteX1" fmla="*/ 0 w 10397613"/>
              <a:gd name="connsiteY1" fmla="*/ 6846325 h 6846325"/>
              <a:gd name="connsiteX2" fmla="*/ 9261987 w 10397613"/>
              <a:gd name="connsiteY2" fmla="*/ 6846325 h 6846325"/>
              <a:gd name="connsiteX3" fmla="*/ 10191755 w 10397613"/>
              <a:gd name="connsiteY3" fmla="*/ 4813708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424507"/>
              <a:gd name="connsiteY0" fmla="*/ 3073 h 6846325"/>
              <a:gd name="connsiteX1" fmla="*/ 0 w 10424507"/>
              <a:gd name="connsiteY1" fmla="*/ 6846325 h 6846325"/>
              <a:gd name="connsiteX2" fmla="*/ 9261987 w 10424507"/>
              <a:gd name="connsiteY2" fmla="*/ 6846325 h 6846325"/>
              <a:gd name="connsiteX3" fmla="*/ 10191755 w 10424507"/>
              <a:gd name="connsiteY3" fmla="*/ 4813708 h 6846325"/>
              <a:gd name="connsiteX4" fmla="*/ 10424507 w 10424507"/>
              <a:gd name="connsiteY4" fmla="*/ 3284883 h 6846325"/>
              <a:gd name="connsiteX5" fmla="*/ 9869783 w 10424507"/>
              <a:gd name="connsiteY5" fmla="*/ 0 h 6846325"/>
              <a:gd name="connsiteX6" fmla="*/ 0 w 10424507"/>
              <a:gd name="connsiteY6" fmla="*/ 3073 h 6846325"/>
              <a:gd name="connsiteX0" fmla="*/ 0 w 10424507"/>
              <a:gd name="connsiteY0" fmla="*/ 0 h 6843252"/>
              <a:gd name="connsiteX1" fmla="*/ 0 w 10424507"/>
              <a:gd name="connsiteY1" fmla="*/ 6843252 h 6843252"/>
              <a:gd name="connsiteX2" fmla="*/ 9261987 w 10424507"/>
              <a:gd name="connsiteY2" fmla="*/ 6843252 h 6843252"/>
              <a:gd name="connsiteX3" fmla="*/ 10191755 w 10424507"/>
              <a:gd name="connsiteY3" fmla="*/ 4810635 h 6843252"/>
              <a:gd name="connsiteX4" fmla="*/ 10424507 w 10424507"/>
              <a:gd name="connsiteY4" fmla="*/ 3281810 h 6843252"/>
              <a:gd name="connsiteX5" fmla="*/ 9888993 w 10424507"/>
              <a:gd name="connsiteY5" fmla="*/ 761 h 6843252"/>
              <a:gd name="connsiteX6" fmla="*/ 0 w 10424507"/>
              <a:gd name="connsiteY6" fmla="*/ 0 h 6843252"/>
              <a:gd name="connsiteX0" fmla="*/ 0 w 10424507"/>
              <a:gd name="connsiteY0" fmla="*/ 0 h 6850919"/>
              <a:gd name="connsiteX1" fmla="*/ 0 w 10424507"/>
              <a:gd name="connsiteY1" fmla="*/ 6843252 h 6850919"/>
              <a:gd name="connsiteX2" fmla="*/ 9254303 w 10424507"/>
              <a:gd name="connsiteY2" fmla="*/ 6850919 h 6850919"/>
              <a:gd name="connsiteX3" fmla="*/ 10191755 w 10424507"/>
              <a:gd name="connsiteY3" fmla="*/ 4810635 h 6850919"/>
              <a:gd name="connsiteX4" fmla="*/ 10424507 w 10424507"/>
              <a:gd name="connsiteY4" fmla="*/ 3281810 h 6850919"/>
              <a:gd name="connsiteX5" fmla="*/ 9888993 w 10424507"/>
              <a:gd name="connsiteY5" fmla="*/ 761 h 6850919"/>
              <a:gd name="connsiteX6" fmla="*/ 0 w 10424507"/>
              <a:gd name="connsiteY6" fmla="*/ 0 h 6850919"/>
              <a:gd name="connsiteX0" fmla="*/ 0 w 10458098"/>
              <a:gd name="connsiteY0" fmla="*/ 0 h 6850919"/>
              <a:gd name="connsiteX1" fmla="*/ 0 w 10458098"/>
              <a:gd name="connsiteY1" fmla="*/ 6843252 h 6850919"/>
              <a:gd name="connsiteX2" fmla="*/ 9254303 w 10458098"/>
              <a:gd name="connsiteY2" fmla="*/ 6850919 h 6850919"/>
              <a:gd name="connsiteX3" fmla="*/ 10191755 w 10458098"/>
              <a:gd name="connsiteY3" fmla="*/ 4810635 h 6850919"/>
              <a:gd name="connsiteX4" fmla="*/ 10458098 w 10458098"/>
              <a:gd name="connsiteY4" fmla="*/ 3281810 h 6850919"/>
              <a:gd name="connsiteX5" fmla="*/ 9888993 w 10458098"/>
              <a:gd name="connsiteY5" fmla="*/ 761 h 6850919"/>
              <a:gd name="connsiteX6" fmla="*/ 0 w 10458098"/>
              <a:gd name="connsiteY6" fmla="*/ 0 h 6850919"/>
              <a:gd name="connsiteX0" fmla="*/ 0 w 10458098"/>
              <a:gd name="connsiteY0" fmla="*/ 27458 h 6878377"/>
              <a:gd name="connsiteX1" fmla="*/ 0 w 10458098"/>
              <a:gd name="connsiteY1" fmla="*/ 6870710 h 6878377"/>
              <a:gd name="connsiteX2" fmla="*/ 9254303 w 10458098"/>
              <a:gd name="connsiteY2" fmla="*/ 6878377 h 6878377"/>
              <a:gd name="connsiteX3" fmla="*/ 10191755 w 10458098"/>
              <a:gd name="connsiteY3" fmla="*/ 4838093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78377"/>
              <a:gd name="connsiteX1" fmla="*/ 0 w 10458098"/>
              <a:gd name="connsiteY1" fmla="*/ 6870710 h 6878377"/>
              <a:gd name="connsiteX2" fmla="*/ 9254303 w 10458098"/>
              <a:gd name="connsiteY2" fmla="*/ 6878377 h 6878377"/>
              <a:gd name="connsiteX3" fmla="*/ 10334518 w 10458098"/>
              <a:gd name="connsiteY3" fmla="*/ 4828687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97190"/>
              <a:gd name="connsiteX1" fmla="*/ 0 w 10458098"/>
              <a:gd name="connsiteY1" fmla="*/ 6870710 h 6897190"/>
              <a:gd name="connsiteX2" fmla="*/ 9816958 w 10458098"/>
              <a:gd name="connsiteY2" fmla="*/ 6897190 h 6897190"/>
              <a:gd name="connsiteX3" fmla="*/ 10334518 w 10458098"/>
              <a:gd name="connsiteY3" fmla="*/ 4828687 h 6897190"/>
              <a:gd name="connsiteX4" fmla="*/ 10458098 w 10458098"/>
              <a:gd name="connsiteY4" fmla="*/ 3309268 h 6897190"/>
              <a:gd name="connsiteX5" fmla="*/ 10157723 w 10458098"/>
              <a:gd name="connsiteY5" fmla="*/ 0 h 6897190"/>
              <a:gd name="connsiteX6" fmla="*/ 0 w 10458098"/>
              <a:gd name="connsiteY6" fmla="*/ 27458 h 6897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458098" h="6897190">
                <a:moveTo>
                  <a:pt x="0" y="27458"/>
                </a:moveTo>
                <a:lnTo>
                  <a:pt x="0" y="6870710"/>
                </a:lnTo>
                <a:lnTo>
                  <a:pt x="9816958" y="6897190"/>
                </a:lnTo>
                <a:lnTo>
                  <a:pt x="10334518" y="4828687"/>
                </a:lnTo>
                <a:lnTo>
                  <a:pt x="10458098" y="3309268"/>
                </a:lnTo>
                <a:lnTo>
                  <a:pt x="10157723" y="0"/>
                </a:lnTo>
                <a:lnTo>
                  <a:pt x="0" y="27458"/>
                </a:lnTo>
                <a:close/>
              </a:path>
            </a:pathLst>
          </a:custGeom>
          <a:solidFill>
            <a:schemeClr val="bg2">
              <a:alpha val="6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4" name="Rectangle 3">
            <a:extLst>
              <a:ext uri="{FF2B5EF4-FFF2-40B4-BE49-F238E27FC236}">
                <a16:creationId xmlns:a16="http://schemas.microsoft.com/office/drawing/2014/main" id="{93318B6D-D742-E54C-8304-DF7E31AECB6F}"/>
              </a:ext>
            </a:extLst>
          </p:cNvPr>
          <p:cNvSpPr/>
          <p:nvPr userDrawn="1"/>
        </p:nvSpPr>
        <p:spPr>
          <a:xfrm>
            <a:off x="6626614" y="3971870"/>
            <a:ext cx="5163332" cy="2466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2" name="Rectangle 1">
            <a:extLst>
              <a:ext uri="{FF2B5EF4-FFF2-40B4-BE49-F238E27FC236}">
                <a16:creationId xmlns:a16="http://schemas.microsoft.com/office/drawing/2014/main" id="{A44537A1-D560-1C41-A728-35715758CEC2}"/>
              </a:ext>
            </a:extLst>
          </p:cNvPr>
          <p:cNvSpPr/>
          <p:nvPr userDrawn="1"/>
        </p:nvSpPr>
        <p:spPr>
          <a:xfrm>
            <a:off x="6626614" y="1223318"/>
            <a:ext cx="5156122" cy="2466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3" name="Content Placeholder 2"/>
          <p:cNvSpPr>
            <a:spLocks noGrp="1"/>
          </p:cNvSpPr>
          <p:nvPr>
            <p:ph idx="1" hasCustomPrompt="1"/>
          </p:nvPr>
        </p:nvSpPr>
        <p:spPr>
          <a:xfrm>
            <a:off x="981951" y="1667783"/>
            <a:ext cx="5298862" cy="4770087"/>
          </a:xfrm>
        </p:spPr>
        <p:txBody>
          <a:bodyPr lIns="108000" tIns="0" bIns="108000"/>
          <a:lstStyle>
            <a:lvl1pPr>
              <a:buClr>
                <a:schemeClr val="accent4"/>
              </a:buClr>
              <a:defRPr/>
            </a:lvl1pPr>
            <a:lvl2pPr>
              <a:buClr>
                <a:schemeClr val="accent4"/>
              </a:buClr>
              <a:defRPr/>
            </a:lvl2pPr>
            <a:lvl3pPr>
              <a:buClr>
                <a:schemeClr val="accent4"/>
              </a:buClr>
              <a:defRPr/>
            </a:lvl3pPr>
            <a:lvl4pPr>
              <a:buClr>
                <a:schemeClr val="accent4"/>
              </a:buClr>
              <a:defRPr/>
            </a:lvl4pPr>
            <a:lvl5pPr>
              <a:buClr>
                <a:schemeClr val="accent4"/>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Content Placeholder 13">
            <a:extLst>
              <a:ext uri="{FF2B5EF4-FFF2-40B4-BE49-F238E27FC236}">
                <a16:creationId xmlns:a16="http://schemas.microsoft.com/office/drawing/2014/main" id="{83163043-D75C-7D43-BEAE-672B7369DD06}"/>
              </a:ext>
            </a:extLst>
          </p:cNvPr>
          <p:cNvSpPr>
            <a:spLocks noGrp="1"/>
          </p:cNvSpPr>
          <p:nvPr>
            <p:ph sz="quarter" idx="10"/>
          </p:nvPr>
        </p:nvSpPr>
        <p:spPr>
          <a:xfrm>
            <a:off x="6626614" y="1667782"/>
            <a:ext cx="5148870" cy="2021536"/>
          </a:xfrm>
          <a:noFill/>
        </p:spPr>
        <p:txBody>
          <a:bodyPr lIns="108000" tIns="0" rIns="108000" bIns="0"/>
          <a:lstStyle>
            <a:lvl1pPr marL="0" indent="0">
              <a:buNone/>
              <a:defRPr b="1">
                <a:solidFill>
                  <a:schemeClr val="tx1">
                    <a:lumMod val="85000"/>
                    <a:lumOff val="15000"/>
                  </a:schemeClr>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GB"/>
              <a:t>Click to edit Master text styles</a:t>
            </a:r>
          </a:p>
        </p:txBody>
      </p:sp>
      <p:pic>
        <p:nvPicPr>
          <p:cNvPr id="23" name="Picture 22">
            <a:extLst>
              <a:ext uri="{FF2B5EF4-FFF2-40B4-BE49-F238E27FC236}">
                <a16:creationId xmlns:a16="http://schemas.microsoft.com/office/drawing/2014/main" id="{6D924FA0-07E2-0F40-ACA3-BBA7843EF731}"/>
              </a:ext>
            </a:extLst>
          </p:cNvPr>
          <p:cNvPicPr>
            <a:picLocks noChangeAspect="1"/>
          </p:cNvPicPr>
          <p:nvPr userDrawn="1"/>
        </p:nvPicPr>
        <p:blipFill>
          <a:blip r:embed="rId2"/>
          <a:srcRect/>
          <a:stretch/>
        </p:blipFill>
        <p:spPr>
          <a:xfrm>
            <a:off x="232493" y="6089030"/>
            <a:ext cx="640000" cy="640000"/>
          </a:xfrm>
          <a:prstGeom prst="rect">
            <a:avLst/>
          </a:prstGeom>
        </p:spPr>
      </p:pic>
      <p:sp>
        <p:nvSpPr>
          <p:cNvPr id="17" name="Text Placeholder 2">
            <a:extLst>
              <a:ext uri="{FF2B5EF4-FFF2-40B4-BE49-F238E27FC236}">
                <a16:creationId xmlns:a16="http://schemas.microsoft.com/office/drawing/2014/main" id="{6B712919-F9D2-A24E-A67B-8695DD1CF75F}"/>
              </a:ext>
            </a:extLst>
          </p:cNvPr>
          <p:cNvSpPr>
            <a:spLocks noGrp="1"/>
          </p:cNvSpPr>
          <p:nvPr>
            <p:ph type="body" idx="12" hasCustomPrompt="1"/>
          </p:nvPr>
        </p:nvSpPr>
        <p:spPr>
          <a:xfrm>
            <a:off x="981951" y="1223320"/>
            <a:ext cx="5298863" cy="318335"/>
          </a:xfrm>
        </p:spPr>
        <p:txBody>
          <a:bodyPr bIns="0" anchor="b" anchorCtr="0">
            <a:noAutofit/>
          </a:bodyPr>
          <a:lstStyle>
            <a:lvl1pPr marL="0" indent="0">
              <a:buNone/>
              <a:defRPr sz="20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Overview</a:t>
            </a:r>
          </a:p>
        </p:txBody>
      </p:sp>
      <p:sp>
        <p:nvSpPr>
          <p:cNvPr id="18" name="Text Placeholder 2">
            <a:extLst>
              <a:ext uri="{FF2B5EF4-FFF2-40B4-BE49-F238E27FC236}">
                <a16:creationId xmlns:a16="http://schemas.microsoft.com/office/drawing/2014/main" id="{32FB45E5-5D30-A246-96DC-D7BF5F5EA06F}"/>
              </a:ext>
            </a:extLst>
          </p:cNvPr>
          <p:cNvSpPr>
            <a:spLocks noGrp="1"/>
          </p:cNvSpPr>
          <p:nvPr>
            <p:ph type="body" idx="13" hasCustomPrompt="1"/>
          </p:nvPr>
        </p:nvSpPr>
        <p:spPr>
          <a:xfrm>
            <a:off x="6626614" y="1223320"/>
            <a:ext cx="5156122" cy="318335"/>
          </a:xfrm>
        </p:spPr>
        <p:txBody>
          <a:bodyPr lIns="108000" tIns="108000" rIns="108000" bIns="0" anchor="b" anchorCtr="0">
            <a:noAutofit/>
          </a:bodyPr>
          <a:lstStyle>
            <a:lvl1pPr marL="0" indent="0">
              <a:buNone/>
              <a:defRPr sz="20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Key Data</a:t>
            </a:r>
          </a:p>
        </p:txBody>
      </p:sp>
      <p:sp>
        <p:nvSpPr>
          <p:cNvPr id="19" name="Content Placeholder 13">
            <a:extLst>
              <a:ext uri="{FF2B5EF4-FFF2-40B4-BE49-F238E27FC236}">
                <a16:creationId xmlns:a16="http://schemas.microsoft.com/office/drawing/2014/main" id="{ADC1BA95-7AB5-E04B-A1FC-8FA8C5D55FE5}"/>
              </a:ext>
            </a:extLst>
          </p:cNvPr>
          <p:cNvSpPr>
            <a:spLocks noGrp="1"/>
          </p:cNvSpPr>
          <p:nvPr>
            <p:ph sz="quarter" idx="14"/>
          </p:nvPr>
        </p:nvSpPr>
        <p:spPr>
          <a:xfrm>
            <a:off x="6619414" y="4432099"/>
            <a:ext cx="5156070" cy="2005771"/>
          </a:xfrm>
          <a:noFill/>
        </p:spPr>
        <p:txBody>
          <a:bodyPr lIns="108000" tIns="0" rIns="108000" bIns="0"/>
          <a:lstStyle>
            <a:lvl1pPr marL="0" indent="0">
              <a:buNone/>
              <a:defRPr b="1">
                <a:solidFill>
                  <a:schemeClr val="tx1">
                    <a:lumMod val="85000"/>
                    <a:lumOff val="15000"/>
                  </a:schemeClr>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GB"/>
              <a:t>Click to edit Master text styles</a:t>
            </a:r>
          </a:p>
        </p:txBody>
      </p:sp>
      <p:sp>
        <p:nvSpPr>
          <p:cNvPr id="20" name="Text Placeholder 2">
            <a:extLst>
              <a:ext uri="{FF2B5EF4-FFF2-40B4-BE49-F238E27FC236}">
                <a16:creationId xmlns:a16="http://schemas.microsoft.com/office/drawing/2014/main" id="{CB311FF1-07F6-384F-99D1-17E3ADC35ABD}"/>
              </a:ext>
            </a:extLst>
          </p:cNvPr>
          <p:cNvSpPr>
            <a:spLocks noGrp="1"/>
          </p:cNvSpPr>
          <p:nvPr>
            <p:ph type="body" idx="15" hasCustomPrompt="1"/>
          </p:nvPr>
        </p:nvSpPr>
        <p:spPr>
          <a:xfrm>
            <a:off x="6619414" y="3971870"/>
            <a:ext cx="5163332" cy="318335"/>
          </a:xfrm>
        </p:spPr>
        <p:txBody>
          <a:bodyPr lIns="108000" tIns="108000" rIns="108000" bIns="0" anchor="b" anchorCtr="0">
            <a:noAutofit/>
          </a:bodyPr>
          <a:lstStyle>
            <a:lvl1pPr marL="0" indent="0">
              <a:buNone/>
              <a:defRPr sz="20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Next steps</a:t>
            </a:r>
          </a:p>
        </p:txBody>
      </p:sp>
      <p:grpSp>
        <p:nvGrpSpPr>
          <p:cNvPr id="31" name="Group 30">
            <a:extLst>
              <a:ext uri="{FF2B5EF4-FFF2-40B4-BE49-F238E27FC236}">
                <a16:creationId xmlns:a16="http://schemas.microsoft.com/office/drawing/2014/main" id="{6033E66D-F74F-A442-A9FD-7012C60D4BFE}"/>
              </a:ext>
            </a:extLst>
          </p:cNvPr>
          <p:cNvGrpSpPr/>
          <p:nvPr userDrawn="1"/>
        </p:nvGrpSpPr>
        <p:grpSpPr>
          <a:xfrm>
            <a:off x="1" y="302303"/>
            <a:ext cx="11728638" cy="718639"/>
            <a:chOff x="1" y="302303"/>
            <a:chExt cx="11728638" cy="718639"/>
          </a:xfrm>
        </p:grpSpPr>
        <p:sp>
          <p:nvSpPr>
            <p:cNvPr id="32" name="Pentagon 6">
              <a:extLst>
                <a:ext uri="{FF2B5EF4-FFF2-40B4-BE49-F238E27FC236}">
                  <a16:creationId xmlns:a16="http://schemas.microsoft.com/office/drawing/2014/main" id="{5A261FFE-082D-D044-984C-CC1C6B6FCF15}"/>
                </a:ext>
              </a:extLst>
            </p:cNvPr>
            <p:cNvSpPr/>
            <p:nvPr userDrawn="1"/>
          </p:nvSpPr>
          <p:spPr>
            <a:xfrm>
              <a:off x="872493" y="302304"/>
              <a:ext cx="10856146" cy="718638"/>
            </a:xfrm>
            <a:custGeom>
              <a:avLst/>
              <a:gdLst>
                <a:gd name="connsiteX0" fmla="*/ 0 w 9707168"/>
                <a:gd name="connsiteY0" fmla="*/ 0 h 902525"/>
                <a:gd name="connsiteX1" fmla="*/ 9255906 w 9707168"/>
                <a:gd name="connsiteY1" fmla="*/ 0 h 902525"/>
                <a:gd name="connsiteX2" fmla="*/ 9707168 w 9707168"/>
                <a:gd name="connsiteY2" fmla="*/ 451263 h 902525"/>
                <a:gd name="connsiteX3" fmla="*/ 9255906 w 9707168"/>
                <a:gd name="connsiteY3" fmla="*/ 902525 h 902525"/>
                <a:gd name="connsiteX4" fmla="*/ 0 w 9707168"/>
                <a:gd name="connsiteY4" fmla="*/ 902525 h 902525"/>
                <a:gd name="connsiteX5" fmla="*/ 0 w 9707168"/>
                <a:gd name="connsiteY5" fmla="*/ 0 h 902525"/>
                <a:gd name="connsiteX0" fmla="*/ 0 w 9255906"/>
                <a:gd name="connsiteY0" fmla="*/ 0 h 902525"/>
                <a:gd name="connsiteX1" fmla="*/ 9255906 w 9255906"/>
                <a:gd name="connsiteY1" fmla="*/ 0 h 902525"/>
                <a:gd name="connsiteX2" fmla="*/ 9255906 w 9255906"/>
                <a:gd name="connsiteY2" fmla="*/ 902525 h 902525"/>
                <a:gd name="connsiteX3" fmla="*/ 0 w 9255906"/>
                <a:gd name="connsiteY3" fmla="*/ 902525 h 902525"/>
                <a:gd name="connsiteX4" fmla="*/ 0 w 9255906"/>
                <a:gd name="connsiteY4" fmla="*/ 0 h 902525"/>
                <a:gd name="connsiteX0" fmla="*/ 0 w 9255906"/>
                <a:gd name="connsiteY0" fmla="*/ 0 h 918291"/>
                <a:gd name="connsiteX1" fmla="*/ 9255906 w 9255906"/>
                <a:gd name="connsiteY1" fmla="*/ 0 h 918291"/>
                <a:gd name="connsiteX2" fmla="*/ 8987892 w 9255906"/>
                <a:gd name="connsiteY2" fmla="*/ 918291 h 918291"/>
                <a:gd name="connsiteX3" fmla="*/ 0 w 9255906"/>
                <a:gd name="connsiteY3" fmla="*/ 902525 h 918291"/>
                <a:gd name="connsiteX4" fmla="*/ 0 w 9255906"/>
                <a:gd name="connsiteY4" fmla="*/ 0 h 9182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55906" h="918291">
                  <a:moveTo>
                    <a:pt x="0" y="0"/>
                  </a:moveTo>
                  <a:lnTo>
                    <a:pt x="9255906" y="0"/>
                  </a:lnTo>
                  <a:lnTo>
                    <a:pt x="8987892" y="918291"/>
                  </a:lnTo>
                  <a:lnTo>
                    <a:pt x="0" y="902525"/>
                  </a:lnTo>
                  <a:lnTo>
                    <a:pt x="0" y="0"/>
                  </a:lnTo>
                  <a:close/>
                </a:path>
              </a:pathLst>
            </a:custGeom>
            <a:solidFill>
              <a:schemeClr val="accent4">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prstClr val="white"/>
                </a:solidFill>
              </a:endParaRPr>
            </a:p>
          </p:txBody>
        </p:sp>
        <p:sp>
          <p:nvSpPr>
            <p:cNvPr id="33" name="Pentagon 32">
              <a:extLst>
                <a:ext uri="{FF2B5EF4-FFF2-40B4-BE49-F238E27FC236}">
                  <a16:creationId xmlns:a16="http://schemas.microsoft.com/office/drawing/2014/main" id="{2AC91F66-3B4F-944E-8246-547D5585A13F}"/>
                </a:ext>
              </a:extLst>
            </p:cNvPr>
            <p:cNvSpPr/>
            <p:nvPr userDrawn="1"/>
          </p:nvSpPr>
          <p:spPr>
            <a:xfrm>
              <a:off x="1" y="302303"/>
              <a:ext cx="872492" cy="706299"/>
            </a:xfrm>
            <a:prstGeom prst="homePlate">
              <a:avLst>
                <a:gd name="adj" fmla="val 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4" name="Title 1">
              <a:extLst>
                <a:ext uri="{FF2B5EF4-FFF2-40B4-BE49-F238E27FC236}">
                  <a16:creationId xmlns:a16="http://schemas.microsoft.com/office/drawing/2014/main" id="{A0446C3C-6589-5842-BCBC-F1F1F497E36F}"/>
                </a:ext>
              </a:extLst>
            </p:cNvPr>
            <p:cNvSpPr txBox="1">
              <a:spLocks/>
            </p:cNvSpPr>
            <p:nvPr userDrawn="1"/>
          </p:nvSpPr>
          <p:spPr>
            <a:xfrm>
              <a:off x="981951" y="302304"/>
              <a:ext cx="6506733" cy="706300"/>
            </a:xfrm>
            <a:prstGeom prst="rect">
              <a:avLst/>
            </a:prstGeom>
          </p:spPr>
          <p:txBody>
            <a:bodyPr vert="horz" lIns="108000" tIns="45720" rIns="91440" bIns="72000" rtlCol="0" anchor="ctr" anchorCtr="0">
              <a:normAutofit/>
            </a:bodyPr>
            <a:lstStyle>
              <a:lvl1pPr algn="l" defTabSz="457200" rtl="0" eaLnBrk="1" latinLnBrk="0" hangingPunct="1">
                <a:spcBef>
                  <a:spcPct val="0"/>
                </a:spcBef>
                <a:buNone/>
                <a:defRPr sz="3600" kern="1200">
                  <a:solidFill>
                    <a:schemeClr val="accent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sz="3200" b="1" dirty="0">
                  <a:solidFill>
                    <a:prstClr val="black"/>
                  </a:solidFill>
                </a:rPr>
                <a:t>Vaccination service update</a:t>
              </a:r>
            </a:p>
          </p:txBody>
        </p:sp>
        <p:pic>
          <p:nvPicPr>
            <p:cNvPr id="35" name="Picture 34" descr="Shape, icon&#10;&#10;Description automatically generated">
              <a:extLst>
                <a:ext uri="{FF2B5EF4-FFF2-40B4-BE49-F238E27FC236}">
                  <a16:creationId xmlns:a16="http://schemas.microsoft.com/office/drawing/2014/main" id="{8A79D0B2-0D08-BD47-9E79-73876250D73E}"/>
                </a:ext>
              </a:extLst>
            </p:cNvPr>
            <p:cNvPicPr>
              <a:picLocks noChangeAspect="1"/>
            </p:cNvPicPr>
            <p:nvPr userDrawn="1"/>
          </p:nvPicPr>
          <p:blipFill>
            <a:blip r:embed="rId3"/>
            <a:stretch>
              <a:fillRect/>
            </a:stretch>
          </p:blipFill>
          <p:spPr>
            <a:xfrm>
              <a:off x="184046" y="404367"/>
              <a:ext cx="504402" cy="502170"/>
            </a:xfrm>
            <a:prstGeom prst="rect">
              <a:avLst/>
            </a:prstGeom>
          </p:spPr>
        </p:pic>
      </p:grpSp>
    </p:spTree>
    <p:extLst>
      <p:ext uri="{BB962C8B-B14F-4D97-AF65-F5344CB8AC3E}">
        <p14:creationId xmlns:p14="http://schemas.microsoft.com/office/powerpoint/2010/main" val="228930493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17_Title and Content">
    <p:spTree>
      <p:nvGrpSpPr>
        <p:cNvPr id="1" name=""/>
        <p:cNvGrpSpPr/>
        <p:nvPr/>
      </p:nvGrpSpPr>
      <p:grpSpPr>
        <a:xfrm>
          <a:off x="0" y="0"/>
          <a:ext cx="0" cy="0"/>
          <a:chOff x="0" y="0"/>
          <a:chExt cx="0" cy="0"/>
        </a:xfrm>
      </p:grpSpPr>
      <p:sp>
        <p:nvSpPr>
          <p:cNvPr id="22" name="Freeform 21">
            <a:extLst>
              <a:ext uri="{FF2B5EF4-FFF2-40B4-BE49-F238E27FC236}">
                <a16:creationId xmlns:a16="http://schemas.microsoft.com/office/drawing/2014/main" id="{C813B01F-8E7A-C94D-9F04-73ED3EC0FA5E}"/>
              </a:ext>
            </a:extLst>
          </p:cNvPr>
          <p:cNvSpPr/>
          <p:nvPr userDrawn="1"/>
        </p:nvSpPr>
        <p:spPr>
          <a:xfrm rot="10800000">
            <a:off x="452486" y="-22696"/>
            <a:ext cx="11739512" cy="6912055"/>
          </a:xfrm>
          <a:custGeom>
            <a:avLst/>
            <a:gdLst>
              <a:gd name="connsiteX0" fmla="*/ 0 w 10397613"/>
              <a:gd name="connsiteY0" fmla="*/ 0 h 6843252"/>
              <a:gd name="connsiteX1" fmla="*/ 0 w 10397613"/>
              <a:gd name="connsiteY1" fmla="*/ 6843252 h 6843252"/>
              <a:gd name="connsiteX2" fmla="*/ 9261987 w 10397613"/>
              <a:gd name="connsiteY2" fmla="*/ 6843252 h 6843252"/>
              <a:gd name="connsiteX3" fmla="*/ 10176387 w 10397613"/>
              <a:gd name="connsiteY3" fmla="*/ 4837471 h 6843252"/>
              <a:gd name="connsiteX4" fmla="*/ 10397613 w 10397613"/>
              <a:gd name="connsiteY4" fmla="*/ 3274142 h 6843252"/>
              <a:gd name="connsiteX5" fmla="*/ 9851923 w 10397613"/>
              <a:gd name="connsiteY5" fmla="*/ 14748 h 6843252"/>
              <a:gd name="connsiteX6" fmla="*/ 0 w 10397613"/>
              <a:gd name="connsiteY6" fmla="*/ 0 h 6843252"/>
              <a:gd name="connsiteX0" fmla="*/ 0 w 10397613"/>
              <a:gd name="connsiteY0" fmla="*/ 3073 h 6846325"/>
              <a:gd name="connsiteX1" fmla="*/ 0 w 10397613"/>
              <a:gd name="connsiteY1" fmla="*/ 6846325 h 6846325"/>
              <a:gd name="connsiteX2" fmla="*/ 9261987 w 10397613"/>
              <a:gd name="connsiteY2" fmla="*/ 6846325 h 6846325"/>
              <a:gd name="connsiteX3" fmla="*/ 10176387 w 10397613"/>
              <a:gd name="connsiteY3" fmla="*/ 4840544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397613"/>
              <a:gd name="connsiteY0" fmla="*/ 3073 h 6846325"/>
              <a:gd name="connsiteX1" fmla="*/ 0 w 10397613"/>
              <a:gd name="connsiteY1" fmla="*/ 6846325 h 6846325"/>
              <a:gd name="connsiteX2" fmla="*/ 9261987 w 10397613"/>
              <a:gd name="connsiteY2" fmla="*/ 6846325 h 6846325"/>
              <a:gd name="connsiteX3" fmla="*/ 10191755 w 10397613"/>
              <a:gd name="connsiteY3" fmla="*/ 4813708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424507"/>
              <a:gd name="connsiteY0" fmla="*/ 3073 h 6846325"/>
              <a:gd name="connsiteX1" fmla="*/ 0 w 10424507"/>
              <a:gd name="connsiteY1" fmla="*/ 6846325 h 6846325"/>
              <a:gd name="connsiteX2" fmla="*/ 9261987 w 10424507"/>
              <a:gd name="connsiteY2" fmla="*/ 6846325 h 6846325"/>
              <a:gd name="connsiteX3" fmla="*/ 10191755 w 10424507"/>
              <a:gd name="connsiteY3" fmla="*/ 4813708 h 6846325"/>
              <a:gd name="connsiteX4" fmla="*/ 10424507 w 10424507"/>
              <a:gd name="connsiteY4" fmla="*/ 3284883 h 6846325"/>
              <a:gd name="connsiteX5" fmla="*/ 9869783 w 10424507"/>
              <a:gd name="connsiteY5" fmla="*/ 0 h 6846325"/>
              <a:gd name="connsiteX6" fmla="*/ 0 w 10424507"/>
              <a:gd name="connsiteY6" fmla="*/ 3073 h 6846325"/>
              <a:gd name="connsiteX0" fmla="*/ 0 w 10424507"/>
              <a:gd name="connsiteY0" fmla="*/ 0 h 6843252"/>
              <a:gd name="connsiteX1" fmla="*/ 0 w 10424507"/>
              <a:gd name="connsiteY1" fmla="*/ 6843252 h 6843252"/>
              <a:gd name="connsiteX2" fmla="*/ 9261987 w 10424507"/>
              <a:gd name="connsiteY2" fmla="*/ 6843252 h 6843252"/>
              <a:gd name="connsiteX3" fmla="*/ 10191755 w 10424507"/>
              <a:gd name="connsiteY3" fmla="*/ 4810635 h 6843252"/>
              <a:gd name="connsiteX4" fmla="*/ 10424507 w 10424507"/>
              <a:gd name="connsiteY4" fmla="*/ 3281810 h 6843252"/>
              <a:gd name="connsiteX5" fmla="*/ 9888993 w 10424507"/>
              <a:gd name="connsiteY5" fmla="*/ 761 h 6843252"/>
              <a:gd name="connsiteX6" fmla="*/ 0 w 10424507"/>
              <a:gd name="connsiteY6" fmla="*/ 0 h 6843252"/>
              <a:gd name="connsiteX0" fmla="*/ 0 w 10424507"/>
              <a:gd name="connsiteY0" fmla="*/ 0 h 6850919"/>
              <a:gd name="connsiteX1" fmla="*/ 0 w 10424507"/>
              <a:gd name="connsiteY1" fmla="*/ 6843252 h 6850919"/>
              <a:gd name="connsiteX2" fmla="*/ 9254303 w 10424507"/>
              <a:gd name="connsiteY2" fmla="*/ 6850919 h 6850919"/>
              <a:gd name="connsiteX3" fmla="*/ 10191755 w 10424507"/>
              <a:gd name="connsiteY3" fmla="*/ 4810635 h 6850919"/>
              <a:gd name="connsiteX4" fmla="*/ 10424507 w 10424507"/>
              <a:gd name="connsiteY4" fmla="*/ 3281810 h 6850919"/>
              <a:gd name="connsiteX5" fmla="*/ 9888993 w 10424507"/>
              <a:gd name="connsiteY5" fmla="*/ 761 h 6850919"/>
              <a:gd name="connsiteX6" fmla="*/ 0 w 10424507"/>
              <a:gd name="connsiteY6" fmla="*/ 0 h 6850919"/>
              <a:gd name="connsiteX0" fmla="*/ 0 w 10458098"/>
              <a:gd name="connsiteY0" fmla="*/ 0 h 6850919"/>
              <a:gd name="connsiteX1" fmla="*/ 0 w 10458098"/>
              <a:gd name="connsiteY1" fmla="*/ 6843252 h 6850919"/>
              <a:gd name="connsiteX2" fmla="*/ 9254303 w 10458098"/>
              <a:gd name="connsiteY2" fmla="*/ 6850919 h 6850919"/>
              <a:gd name="connsiteX3" fmla="*/ 10191755 w 10458098"/>
              <a:gd name="connsiteY3" fmla="*/ 4810635 h 6850919"/>
              <a:gd name="connsiteX4" fmla="*/ 10458098 w 10458098"/>
              <a:gd name="connsiteY4" fmla="*/ 3281810 h 6850919"/>
              <a:gd name="connsiteX5" fmla="*/ 9888993 w 10458098"/>
              <a:gd name="connsiteY5" fmla="*/ 761 h 6850919"/>
              <a:gd name="connsiteX6" fmla="*/ 0 w 10458098"/>
              <a:gd name="connsiteY6" fmla="*/ 0 h 6850919"/>
              <a:gd name="connsiteX0" fmla="*/ 0 w 10458098"/>
              <a:gd name="connsiteY0" fmla="*/ 27458 h 6878377"/>
              <a:gd name="connsiteX1" fmla="*/ 0 w 10458098"/>
              <a:gd name="connsiteY1" fmla="*/ 6870710 h 6878377"/>
              <a:gd name="connsiteX2" fmla="*/ 9254303 w 10458098"/>
              <a:gd name="connsiteY2" fmla="*/ 6878377 h 6878377"/>
              <a:gd name="connsiteX3" fmla="*/ 10191755 w 10458098"/>
              <a:gd name="connsiteY3" fmla="*/ 4838093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78377"/>
              <a:gd name="connsiteX1" fmla="*/ 0 w 10458098"/>
              <a:gd name="connsiteY1" fmla="*/ 6870710 h 6878377"/>
              <a:gd name="connsiteX2" fmla="*/ 9254303 w 10458098"/>
              <a:gd name="connsiteY2" fmla="*/ 6878377 h 6878377"/>
              <a:gd name="connsiteX3" fmla="*/ 10334518 w 10458098"/>
              <a:gd name="connsiteY3" fmla="*/ 4828687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97190"/>
              <a:gd name="connsiteX1" fmla="*/ 0 w 10458098"/>
              <a:gd name="connsiteY1" fmla="*/ 6870710 h 6897190"/>
              <a:gd name="connsiteX2" fmla="*/ 9816958 w 10458098"/>
              <a:gd name="connsiteY2" fmla="*/ 6897190 h 6897190"/>
              <a:gd name="connsiteX3" fmla="*/ 10334518 w 10458098"/>
              <a:gd name="connsiteY3" fmla="*/ 4828687 h 6897190"/>
              <a:gd name="connsiteX4" fmla="*/ 10458098 w 10458098"/>
              <a:gd name="connsiteY4" fmla="*/ 3309268 h 6897190"/>
              <a:gd name="connsiteX5" fmla="*/ 10157723 w 10458098"/>
              <a:gd name="connsiteY5" fmla="*/ 0 h 6897190"/>
              <a:gd name="connsiteX6" fmla="*/ 0 w 10458098"/>
              <a:gd name="connsiteY6" fmla="*/ 27458 h 6897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458098" h="6897190">
                <a:moveTo>
                  <a:pt x="0" y="27458"/>
                </a:moveTo>
                <a:lnTo>
                  <a:pt x="0" y="6870710"/>
                </a:lnTo>
                <a:lnTo>
                  <a:pt x="9816958" y="6897190"/>
                </a:lnTo>
                <a:lnTo>
                  <a:pt x="10334518" y="4828687"/>
                </a:lnTo>
                <a:lnTo>
                  <a:pt x="10458098" y="3309268"/>
                </a:lnTo>
                <a:lnTo>
                  <a:pt x="10157723" y="0"/>
                </a:lnTo>
                <a:lnTo>
                  <a:pt x="0" y="27458"/>
                </a:lnTo>
                <a:close/>
              </a:path>
            </a:pathLst>
          </a:custGeom>
          <a:solidFill>
            <a:schemeClr val="bg2">
              <a:alpha val="6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0" name="Rectangle 19">
            <a:extLst>
              <a:ext uri="{FF2B5EF4-FFF2-40B4-BE49-F238E27FC236}">
                <a16:creationId xmlns:a16="http://schemas.microsoft.com/office/drawing/2014/main" id="{744E6A82-ADE7-7E44-A6EC-D27040528A96}"/>
              </a:ext>
            </a:extLst>
          </p:cNvPr>
          <p:cNvSpPr/>
          <p:nvPr userDrawn="1"/>
        </p:nvSpPr>
        <p:spPr>
          <a:xfrm>
            <a:off x="8406971" y="1223637"/>
            <a:ext cx="3420000" cy="521298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19" name="Rectangle 18">
            <a:extLst>
              <a:ext uri="{FF2B5EF4-FFF2-40B4-BE49-F238E27FC236}">
                <a16:creationId xmlns:a16="http://schemas.microsoft.com/office/drawing/2014/main" id="{73181EA7-DEE5-504C-9E6F-52E6C35A3944}"/>
              </a:ext>
            </a:extLst>
          </p:cNvPr>
          <p:cNvSpPr/>
          <p:nvPr userDrawn="1"/>
        </p:nvSpPr>
        <p:spPr>
          <a:xfrm>
            <a:off x="4694457" y="1217524"/>
            <a:ext cx="3420000" cy="52113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3" name="Content Placeholder 2"/>
          <p:cNvSpPr>
            <a:spLocks noGrp="1"/>
          </p:cNvSpPr>
          <p:nvPr>
            <p:ph idx="1" hasCustomPrompt="1"/>
          </p:nvPr>
        </p:nvSpPr>
        <p:spPr>
          <a:xfrm>
            <a:off x="981950" y="1673717"/>
            <a:ext cx="3420000" cy="4762901"/>
          </a:xfrm>
        </p:spPr>
        <p:txBody>
          <a:bodyPr lIns="108000" tIns="0" bIns="108000"/>
          <a:lstStyle>
            <a:lvl1pPr>
              <a:buClr>
                <a:schemeClr val="accent4"/>
              </a:buClr>
              <a:defRPr/>
            </a:lvl1pPr>
            <a:lvl2pPr>
              <a:buClr>
                <a:schemeClr val="accent4"/>
              </a:buClr>
              <a:defRPr/>
            </a:lvl2pPr>
            <a:lvl3pPr>
              <a:buClr>
                <a:schemeClr val="accent4"/>
              </a:buClr>
              <a:defRPr/>
            </a:lvl3pPr>
            <a:lvl4pPr>
              <a:buClr>
                <a:schemeClr val="accent4"/>
              </a:buClr>
              <a:defRPr/>
            </a:lvl4pPr>
            <a:lvl5pPr>
              <a:buClr>
                <a:schemeClr val="accent4"/>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Content Placeholder 13">
            <a:extLst>
              <a:ext uri="{FF2B5EF4-FFF2-40B4-BE49-F238E27FC236}">
                <a16:creationId xmlns:a16="http://schemas.microsoft.com/office/drawing/2014/main" id="{83163043-D75C-7D43-BEAE-672B7369DD06}"/>
              </a:ext>
            </a:extLst>
          </p:cNvPr>
          <p:cNvSpPr>
            <a:spLocks noGrp="1"/>
          </p:cNvSpPr>
          <p:nvPr>
            <p:ph sz="quarter" idx="10"/>
          </p:nvPr>
        </p:nvSpPr>
        <p:spPr>
          <a:xfrm>
            <a:off x="4694458" y="1683550"/>
            <a:ext cx="3420000" cy="4745306"/>
          </a:xfrm>
          <a:solidFill>
            <a:schemeClr val="bg1"/>
          </a:solidFill>
        </p:spPr>
        <p:txBody>
          <a:bodyPr lIns="108000" tIns="0" rIns="108000" bIns="108000"/>
          <a:lstStyle>
            <a:lvl1pPr marL="0" indent="0">
              <a:buNone/>
              <a:defRPr b="1">
                <a:solidFill>
                  <a:schemeClr val="bg2">
                    <a:lumMod val="25000"/>
                  </a:schemeClr>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GB"/>
              <a:t>Click to edit Master text styles</a:t>
            </a:r>
          </a:p>
        </p:txBody>
      </p:sp>
      <p:sp>
        <p:nvSpPr>
          <p:cNvPr id="11" name="Content Placeholder 13">
            <a:extLst>
              <a:ext uri="{FF2B5EF4-FFF2-40B4-BE49-F238E27FC236}">
                <a16:creationId xmlns:a16="http://schemas.microsoft.com/office/drawing/2014/main" id="{865F71F2-E8AB-034A-8DF1-AEC547E24AF7}"/>
              </a:ext>
            </a:extLst>
          </p:cNvPr>
          <p:cNvSpPr>
            <a:spLocks noGrp="1"/>
          </p:cNvSpPr>
          <p:nvPr>
            <p:ph sz="quarter" idx="11"/>
          </p:nvPr>
        </p:nvSpPr>
        <p:spPr>
          <a:xfrm>
            <a:off x="8406971" y="1677438"/>
            <a:ext cx="3420000" cy="4759180"/>
          </a:xfrm>
          <a:noFill/>
        </p:spPr>
        <p:txBody>
          <a:bodyPr lIns="108000" tIns="0" rIns="108000" bIns="108000"/>
          <a:lstStyle>
            <a:lvl1pPr marL="0" indent="0">
              <a:buNone/>
              <a:defRPr b="1">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GB"/>
              <a:t>Click to edit Master text styles</a:t>
            </a:r>
          </a:p>
        </p:txBody>
      </p:sp>
      <p:pic>
        <p:nvPicPr>
          <p:cNvPr id="23" name="Picture 22">
            <a:extLst>
              <a:ext uri="{FF2B5EF4-FFF2-40B4-BE49-F238E27FC236}">
                <a16:creationId xmlns:a16="http://schemas.microsoft.com/office/drawing/2014/main" id="{6D924FA0-07E2-0F40-ACA3-BBA7843EF731}"/>
              </a:ext>
            </a:extLst>
          </p:cNvPr>
          <p:cNvPicPr>
            <a:picLocks noChangeAspect="1"/>
          </p:cNvPicPr>
          <p:nvPr userDrawn="1"/>
        </p:nvPicPr>
        <p:blipFill>
          <a:blip r:embed="rId2"/>
          <a:srcRect/>
          <a:stretch/>
        </p:blipFill>
        <p:spPr>
          <a:xfrm>
            <a:off x="232493" y="6089030"/>
            <a:ext cx="640000" cy="640000"/>
          </a:xfrm>
          <a:prstGeom prst="rect">
            <a:avLst/>
          </a:prstGeom>
        </p:spPr>
      </p:pic>
      <p:grpSp>
        <p:nvGrpSpPr>
          <p:cNvPr id="32" name="Group 31">
            <a:extLst>
              <a:ext uri="{FF2B5EF4-FFF2-40B4-BE49-F238E27FC236}">
                <a16:creationId xmlns:a16="http://schemas.microsoft.com/office/drawing/2014/main" id="{67642CF6-062B-AA45-A0E8-ABC55C1CDB64}"/>
              </a:ext>
            </a:extLst>
          </p:cNvPr>
          <p:cNvGrpSpPr/>
          <p:nvPr userDrawn="1"/>
        </p:nvGrpSpPr>
        <p:grpSpPr>
          <a:xfrm>
            <a:off x="1" y="302303"/>
            <a:ext cx="11728638" cy="718639"/>
            <a:chOff x="1" y="302303"/>
            <a:chExt cx="11728638" cy="718639"/>
          </a:xfrm>
        </p:grpSpPr>
        <p:sp>
          <p:nvSpPr>
            <p:cNvPr id="33" name="Pentagon 6">
              <a:extLst>
                <a:ext uri="{FF2B5EF4-FFF2-40B4-BE49-F238E27FC236}">
                  <a16:creationId xmlns:a16="http://schemas.microsoft.com/office/drawing/2014/main" id="{3CEB346F-A8BB-4843-9BF7-559ED9B14A61}"/>
                </a:ext>
              </a:extLst>
            </p:cNvPr>
            <p:cNvSpPr/>
            <p:nvPr userDrawn="1"/>
          </p:nvSpPr>
          <p:spPr>
            <a:xfrm>
              <a:off x="872493" y="302304"/>
              <a:ext cx="10856146" cy="718638"/>
            </a:xfrm>
            <a:custGeom>
              <a:avLst/>
              <a:gdLst>
                <a:gd name="connsiteX0" fmla="*/ 0 w 9707168"/>
                <a:gd name="connsiteY0" fmla="*/ 0 h 902525"/>
                <a:gd name="connsiteX1" fmla="*/ 9255906 w 9707168"/>
                <a:gd name="connsiteY1" fmla="*/ 0 h 902525"/>
                <a:gd name="connsiteX2" fmla="*/ 9707168 w 9707168"/>
                <a:gd name="connsiteY2" fmla="*/ 451263 h 902525"/>
                <a:gd name="connsiteX3" fmla="*/ 9255906 w 9707168"/>
                <a:gd name="connsiteY3" fmla="*/ 902525 h 902525"/>
                <a:gd name="connsiteX4" fmla="*/ 0 w 9707168"/>
                <a:gd name="connsiteY4" fmla="*/ 902525 h 902525"/>
                <a:gd name="connsiteX5" fmla="*/ 0 w 9707168"/>
                <a:gd name="connsiteY5" fmla="*/ 0 h 902525"/>
                <a:gd name="connsiteX0" fmla="*/ 0 w 9255906"/>
                <a:gd name="connsiteY0" fmla="*/ 0 h 902525"/>
                <a:gd name="connsiteX1" fmla="*/ 9255906 w 9255906"/>
                <a:gd name="connsiteY1" fmla="*/ 0 h 902525"/>
                <a:gd name="connsiteX2" fmla="*/ 9255906 w 9255906"/>
                <a:gd name="connsiteY2" fmla="*/ 902525 h 902525"/>
                <a:gd name="connsiteX3" fmla="*/ 0 w 9255906"/>
                <a:gd name="connsiteY3" fmla="*/ 902525 h 902525"/>
                <a:gd name="connsiteX4" fmla="*/ 0 w 9255906"/>
                <a:gd name="connsiteY4" fmla="*/ 0 h 902525"/>
                <a:gd name="connsiteX0" fmla="*/ 0 w 9255906"/>
                <a:gd name="connsiteY0" fmla="*/ 0 h 918291"/>
                <a:gd name="connsiteX1" fmla="*/ 9255906 w 9255906"/>
                <a:gd name="connsiteY1" fmla="*/ 0 h 918291"/>
                <a:gd name="connsiteX2" fmla="*/ 8987892 w 9255906"/>
                <a:gd name="connsiteY2" fmla="*/ 918291 h 918291"/>
                <a:gd name="connsiteX3" fmla="*/ 0 w 9255906"/>
                <a:gd name="connsiteY3" fmla="*/ 902525 h 918291"/>
                <a:gd name="connsiteX4" fmla="*/ 0 w 9255906"/>
                <a:gd name="connsiteY4" fmla="*/ 0 h 9182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55906" h="918291">
                  <a:moveTo>
                    <a:pt x="0" y="0"/>
                  </a:moveTo>
                  <a:lnTo>
                    <a:pt x="9255906" y="0"/>
                  </a:lnTo>
                  <a:lnTo>
                    <a:pt x="8987892" y="918291"/>
                  </a:lnTo>
                  <a:lnTo>
                    <a:pt x="0" y="902525"/>
                  </a:lnTo>
                  <a:lnTo>
                    <a:pt x="0" y="0"/>
                  </a:lnTo>
                  <a:close/>
                </a:path>
              </a:pathLst>
            </a:custGeom>
            <a:solidFill>
              <a:schemeClr val="accent4">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prstClr val="white"/>
                </a:solidFill>
              </a:endParaRPr>
            </a:p>
          </p:txBody>
        </p:sp>
        <p:sp>
          <p:nvSpPr>
            <p:cNvPr id="34" name="Pentagon 33">
              <a:extLst>
                <a:ext uri="{FF2B5EF4-FFF2-40B4-BE49-F238E27FC236}">
                  <a16:creationId xmlns:a16="http://schemas.microsoft.com/office/drawing/2014/main" id="{7AB061CB-9E02-BF4F-B719-312410E25090}"/>
                </a:ext>
              </a:extLst>
            </p:cNvPr>
            <p:cNvSpPr/>
            <p:nvPr userDrawn="1"/>
          </p:nvSpPr>
          <p:spPr>
            <a:xfrm>
              <a:off x="1" y="302303"/>
              <a:ext cx="872492" cy="706299"/>
            </a:xfrm>
            <a:prstGeom prst="homePlate">
              <a:avLst>
                <a:gd name="adj" fmla="val 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5" name="Title 1">
              <a:extLst>
                <a:ext uri="{FF2B5EF4-FFF2-40B4-BE49-F238E27FC236}">
                  <a16:creationId xmlns:a16="http://schemas.microsoft.com/office/drawing/2014/main" id="{7338AD4A-745F-F042-8A88-A1340695C11C}"/>
                </a:ext>
              </a:extLst>
            </p:cNvPr>
            <p:cNvSpPr txBox="1">
              <a:spLocks/>
            </p:cNvSpPr>
            <p:nvPr userDrawn="1"/>
          </p:nvSpPr>
          <p:spPr>
            <a:xfrm>
              <a:off x="981951" y="302304"/>
              <a:ext cx="6506733" cy="706300"/>
            </a:xfrm>
            <a:prstGeom prst="rect">
              <a:avLst/>
            </a:prstGeom>
          </p:spPr>
          <p:txBody>
            <a:bodyPr vert="horz" lIns="108000" tIns="45720" rIns="91440" bIns="72000" rtlCol="0" anchor="ctr" anchorCtr="0">
              <a:normAutofit/>
            </a:bodyPr>
            <a:lstStyle>
              <a:lvl1pPr algn="l" defTabSz="457200" rtl="0" eaLnBrk="1" latinLnBrk="0" hangingPunct="1">
                <a:spcBef>
                  <a:spcPct val="0"/>
                </a:spcBef>
                <a:buNone/>
                <a:defRPr sz="3600" kern="1200">
                  <a:solidFill>
                    <a:schemeClr val="accent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sz="3200" b="1" dirty="0">
                  <a:solidFill>
                    <a:prstClr val="black"/>
                  </a:solidFill>
                </a:rPr>
                <a:t>COVID Vaccination Service</a:t>
              </a:r>
            </a:p>
          </p:txBody>
        </p:sp>
        <p:pic>
          <p:nvPicPr>
            <p:cNvPr id="36" name="Picture 35" descr="Shape, icon&#10;&#10;Description automatically generated">
              <a:extLst>
                <a:ext uri="{FF2B5EF4-FFF2-40B4-BE49-F238E27FC236}">
                  <a16:creationId xmlns:a16="http://schemas.microsoft.com/office/drawing/2014/main" id="{0AD64458-A015-BE45-95C9-EA5EC893AC8E}"/>
                </a:ext>
              </a:extLst>
            </p:cNvPr>
            <p:cNvPicPr>
              <a:picLocks noChangeAspect="1"/>
            </p:cNvPicPr>
            <p:nvPr userDrawn="1"/>
          </p:nvPicPr>
          <p:blipFill>
            <a:blip r:embed="rId3"/>
            <a:stretch>
              <a:fillRect/>
            </a:stretch>
          </p:blipFill>
          <p:spPr>
            <a:xfrm>
              <a:off x="184046" y="404367"/>
              <a:ext cx="504402" cy="502170"/>
            </a:xfrm>
            <a:prstGeom prst="rect">
              <a:avLst/>
            </a:prstGeom>
          </p:spPr>
        </p:pic>
      </p:grpSp>
      <p:sp>
        <p:nvSpPr>
          <p:cNvPr id="2" name="TextBox 1">
            <a:extLst>
              <a:ext uri="{FF2B5EF4-FFF2-40B4-BE49-F238E27FC236}">
                <a16:creationId xmlns:a16="http://schemas.microsoft.com/office/drawing/2014/main" id="{CA399E00-2E48-420E-8FD0-A5225CE0EF47}"/>
              </a:ext>
            </a:extLst>
          </p:cNvPr>
          <p:cNvSpPr txBox="1"/>
          <p:nvPr userDrawn="1"/>
        </p:nvSpPr>
        <p:spPr>
          <a:xfrm>
            <a:off x="981943" y="1192194"/>
            <a:ext cx="3420000" cy="400110"/>
          </a:xfrm>
          <a:prstGeom prst="rect">
            <a:avLst/>
          </a:prstGeom>
          <a:noFill/>
        </p:spPr>
        <p:txBody>
          <a:bodyPr wrap="square" rtlCol="0">
            <a:spAutoFit/>
          </a:bodyPr>
          <a:lstStyle/>
          <a:p>
            <a:r>
              <a:rPr lang="en-GB" sz="2000" b="1" dirty="0">
                <a:solidFill>
                  <a:prstClr val="black"/>
                </a:solidFill>
                <a:latin typeface="Calibri" panose="020F0502020204030204" pitchFamily="34" charset="0"/>
                <a:cs typeface="Calibri" panose="020F0502020204030204" pitchFamily="34" charset="0"/>
              </a:rPr>
              <a:t>Overview</a:t>
            </a:r>
          </a:p>
        </p:txBody>
      </p:sp>
      <p:sp>
        <p:nvSpPr>
          <p:cNvPr id="4" name="TextBox 3">
            <a:extLst>
              <a:ext uri="{FF2B5EF4-FFF2-40B4-BE49-F238E27FC236}">
                <a16:creationId xmlns:a16="http://schemas.microsoft.com/office/drawing/2014/main" id="{35BD8D75-4D2F-448C-93ED-29E6DBBB9E8D}"/>
              </a:ext>
            </a:extLst>
          </p:cNvPr>
          <p:cNvSpPr txBox="1"/>
          <p:nvPr userDrawn="1"/>
        </p:nvSpPr>
        <p:spPr>
          <a:xfrm>
            <a:off x="4694457" y="1217524"/>
            <a:ext cx="3420000" cy="400110"/>
          </a:xfrm>
          <a:prstGeom prst="rect">
            <a:avLst/>
          </a:prstGeom>
          <a:noFill/>
        </p:spPr>
        <p:txBody>
          <a:bodyPr wrap="square" rtlCol="0">
            <a:spAutoFit/>
          </a:bodyPr>
          <a:lstStyle/>
          <a:p>
            <a:r>
              <a:rPr lang="en-GB" sz="2000" b="1" dirty="0">
                <a:solidFill>
                  <a:prstClr val="black"/>
                </a:solidFill>
                <a:latin typeface="Calibri" panose="020F0502020204030204" pitchFamily="34" charset="0"/>
                <a:cs typeface="Calibri" panose="020F0502020204030204" pitchFamily="34" charset="0"/>
              </a:rPr>
              <a:t>Key Data</a:t>
            </a:r>
          </a:p>
        </p:txBody>
      </p:sp>
      <p:sp>
        <p:nvSpPr>
          <p:cNvPr id="5" name="TextBox 4">
            <a:extLst>
              <a:ext uri="{FF2B5EF4-FFF2-40B4-BE49-F238E27FC236}">
                <a16:creationId xmlns:a16="http://schemas.microsoft.com/office/drawing/2014/main" id="{E79AB11D-FE57-4F54-8669-29EF29C6B646}"/>
              </a:ext>
            </a:extLst>
          </p:cNvPr>
          <p:cNvSpPr txBox="1"/>
          <p:nvPr userDrawn="1"/>
        </p:nvSpPr>
        <p:spPr>
          <a:xfrm>
            <a:off x="8406971" y="1217524"/>
            <a:ext cx="3420000" cy="400110"/>
          </a:xfrm>
          <a:prstGeom prst="rect">
            <a:avLst/>
          </a:prstGeom>
          <a:noFill/>
        </p:spPr>
        <p:txBody>
          <a:bodyPr wrap="square" rtlCol="0">
            <a:spAutoFit/>
          </a:bodyPr>
          <a:lstStyle/>
          <a:p>
            <a:r>
              <a:rPr lang="en-GB" sz="2000" b="1" dirty="0">
                <a:solidFill>
                  <a:prstClr val="white"/>
                </a:solidFill>
                <a:latin typeface="Calibri" panose="020F0502020204030204" pitchFamily="34" charset="0"/>
                <a:cs typeface="Calibri" panose="020F0502020204030204" pitchFamily="34" charset="0"/>
              </a:rPr>
              <a:t>Next Steps</a:t>
            </a:r>
          </a:p>
        </p:txBody>
      </p:sp>
    </p:spTree>
    <p:extLst>
      <p:ext uri="{BB962C8B-B14F-4D97-AF65-F5344CB8AC3E}">
        <p14:creationId xmlns:p14="http://schemas.microsoft.com/office/powerpoint/2010/main" val="135992284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14" name="Freeform 13">
            <a:extLst>
              <a:ext uri="{FF2B5EF4-FFF2-40B4-BE49-F238E27FC236}">
                <a16:creationId xmlns:a16="http://schemas.microsoft.com/office/drawing/2014/main" id="{7AE053C1-0B76-0442-BE4A-E6DDBF3D1DDF}"/>
              </a:ext>
            </a:extLst>
          </p:cNvPr>
          <p:cNvSpPr/>
          <p:nvPr userDrawn="1"/>
        </p:nvSpPr>
        <p:spPr>
          <a:xfrm rot="10800000">
            <a:off x="452486" y="-22696"/>
            <a:ext cx="11739512" cy="6912055"/>
          </a:xfrm>
          <a:custGeom>
            <a:avLst/>
            <a:gdLst>
              <a:gd name="connsiteX0" fmla="*/ 0 w 10397613"/>
              <a:gd name="connsiteY0" fmla="*/ 0 h 6843252"/>
              <a:gd name="connsiteX1" fmla="*/ 0 w 10397613"/>
              <a:gd name="connsiteY1" fmla="*/ 6843252 h 6843252"/>
              <a:gd name="connsiteX2" fmla="*/ 9261987 w 10397613"/>
              <a:gd name="connsiteY2" fmla="*/ 6843252 h 6843252"/>
              <a:gd name="connsiteX3" fmla="*/ 10176387 w 10397613"/>
              <a:gd name="connsiteY3" fmla="*/ 4837471 h 6843252"/>
              <a:gd name="connsiteX4" fmla="*/ 10397613 w 10397613"/>
              <a:gd name="connsiteY4" fmla="*/ 3274142 h 6843252"/>
              <a:gd name="connsiteX5" fmla="*/ 9851923 w 10397613"/>
              <a:gd name="connsiteY5" fmla="*/ 14748 h 6843252"/>
              <a:gd name="connsiteX6" fmla="*/ 0 w 10397613"/>
              <a:gd name="connsiteY6" fmla="*/ 0 h 6843252"/>
              <a:gd name="connsiteX0" fmla="*/ 0 w 10397613"/>
              <a:gd name="connsiteY0" fmla="*/ 3073 h 6846325"/>
              <a:gd name="connsiteX1" fmla="*/ 0 w 10397613"/>
              <a:gd name="connsiteY1" fmla="*/ 6846325 h 6846325"/>
              <a:gd name="connsiteX2" fmla="*/ 9261987 w 10397613"/>
              <a:gd name="connsiteY2" fmla="*/ 6846325 h 6846325"/>
              <a:gd name="connsiteX3" fmla="*/ 10176387 w 10397613"/>
              <a:gd name="connsiteY3" fmla="*/ 4840544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397613"/>
              <a:gd name="connsiteY0" fmla="*/ 3073 h 6846325"/>
              <a:gd name="connsiteX1" fmla="*/ 0 w 10397613"/>
              <a:gd name="connsiteY1" fmla="*/ 6846325 h 6846325"/>
              <a:gd name="connsiteX2" fmla="*/ 9261987 w 10397613"/>
              <a:gd name="connsiteY2" fmla="*/ 6846325 h 6846325"/>
              <a:gd name="connsiteX3" fmla="*/ 10191755 w 10397613"/>
              <a:gd name="connsiteY3" fmla="*/ 4813708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424507"/>
              <a:gd name="connsiteY0" fmla="*/ 3073 h 6846325"/>
              <a:gd name="connsiteX1" fmla="*/ 0 w 10424507"/>
              <a:gd name="connsiteY1" fmla="*/ 6846325 h 6846325"/>
              <a:gd name="connsiteX2" fmla="*/ 9261987 w 10424507"/>
              <a:gd name="connsiteY2" fmla="*/ 6846325 h 6846325"/>
              <a:gd name="connsiteX3" fmla="*/ 10191755 w 10424507"/>
              <a:gd name="connsiteY3" fmla="*/ 4813708 h 6846325"/>
              <a:gd name="connsiteX4" fmla="*/ 10424507 w 10424507"/>
              <a:gd name="connsiteY4" fmla="*/ 3284883 h 6846325"/>
              <a:gd name="connsiteX5" fmla="*/ 9869783 w 10424507"/>
              <a:gd name="connsiteY5" fmla="*/ 0 h 6846325"/>
              <a:gd name="connsiteX6" fmla="*/ 0 w 10424507"/>
              <a:gd name="connsiteY6" fmla="*/ 3073 h 6846325"/>
              <a:gd name="connsiteX0" fmla="*/ 0 w 10424507"/>
              <a:gd name="connsiteY0" fmla="*/ 0 h 6843252"/>
              <a:gd name="connsiteX1" fmla="*/ 0 w 10424507"/>
              <a:gd name="connsiteY1" fmla="*/ 6843252 h 6843252"/>
              <a:gd name="connsiteX2" fmla="*/ 9261987 w 10424507"/>
              <a:gd name="connsiteY2" fmla="*/ 6843252 h 6843252"/>
              <a:gd name="connsiteX3" fmla="*/ 10191755 w 10424507"/>
              <a:gd name="connsiteY3" fmla="*/ 4810635 h 6843252"/>
              <a:gd name="connsiteX4" fmla="*/ 10424507 w 10424507"/>
              <a:gd name="connsiteY4" fmla="*/ 3281810 h 6843252"/>
              <a:gd name="connsiteX5" fmla="*/ 9888993 w 10424507"/>
              <a:gd name="connsiteY5" fmla="*/ 761 h 6843252"/>
              <a:gd name="connsiteX6" fmla="*/ 0 w 10424507"/>
              <a:gd name="connsiteY6" fmla="*/ 0 h 6843252"/>
              <a:gd name="connsiteX0" fmla="*/ 0 w 10424507"/>
              <a:gd name="connsiteY0" fmla="*/ 0 h 6850919"/>
              <a:gd name="connsiteX1" fmla="*/ 0 w 10424507"/>
              <a:gd name="connsiteY1" fmla="*/ 6843252 h 6850919"/>
              <a:gd name="connsiteX2" fmla="*/ 9254303 w 10424507"/>
              <a:gd name="connsiteY2" fmla="*/ 6850919 h 6850919"/>
              <a:gd name="connsiteX3" fmla="*/ 10191755 w 10424507"/>
              <a:gd name="connsiteY3" fmla="*/ 4810635 h 6850919"/>
              <a:gd name="connsiteX4" fmla="*/ 10424507 w 10424507"/>
              <a:gd name="connsiteY4" fmla="*/ 3281810 h 6850919"/>
              <a:gd name="connsiteX5" fmla="*/ 9888993 w 10424507"/>
              <a:gd name="connsiteY5" fmla="*/ 761 h 6850919"/>
              <a:gd name="connsiteX6" fmla="*/ 0 w 10424507"/>
              <a:gd name="connsiteY6" fmla="*/ 0 h 6850919"/>
              <a:gd name="connsiteX0" fmla="*/ 0 w 10458098"/>
              <a:gd name="connsiteY0" fmla="*/ 0 h 6850919"/>
              <a:gd name="connsiteX1" fmla="*/ 0 w 10458098"/>
              <a:gd name="connsiteY1" fmla="*/ 6843252 h 6850919"/>
              <a:gd name="connsiteX2" fmla="*/ 9254303 w 10458098"/>
              <a:gd name="connsiteY2" fmla="*/ 6850919 h 6850919"/>
              <a:gd name="connsiteX3" fmla="*/ 10191755 w 10458098"/>
              <a:gd name="connsiteY3" fmla="*/ 4810635 h 6850919"/>
              <a:gd name="connsiteX4" fmla="*/ 10458098 w 10458098"/>
              <a:gd name="connsiteY4" fmla="*/ 3281810 h 6850919"/>
              <a:gd name="connsiteX5" fmla="*/ 9888993 w 10458098"/>
              <a:gd name="connsiteY5" fmla="*/ 761 h 6850919"/>
              <a:gd name="connsiteX6" fmla="*/ 0 w 10458098"/>
              <a:gd name="connsiteY6" fmla="*/ 0 h 6850919"/>
              <a:gd name="connsiteX0" fmla="*/ 0 w 10458098"/>
              <a:gd name="connsiteY0" fmla="*/ 27458 h 6878377"/>
              <a:gd name="connsiteX1" fmla="*/ 0 w 10458098"/>
              <a:gd name="connsiteY1" fmla="*/ 6870710 h 6878377"/>
              <a:gd name="connsiteX2" fmla="*/ 9254303 w 10458098"/>
              <a:gd name="connsiteY2" fmla="*/ 6878377 h 6878377"/>
              <a:gd name="connsiteX3" fmla="*/ 10191755 w 10458098"/>
              <a:gd name="connsiteY3" fmla="*/ 4838093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78377"/>
              <a:gd name="connsiteX1" fmla="*/ 0 w 10458098"/>
              <a:gd name="connsiteY1" fmla="*/ 6870710 h 6878377"/>
              <a:gd name="connsiteX2" fmla="*/ 9254303 w 10458098"/>
              <a:gd name="connsiteY2" fmla="*/ 6878377 h 6878377"/>
              <a:gd name="connsiteX3" fmla="*/ 10334518 w 10458098"/>
              <a:gd name="connsiteY3" fmla="*/ 4828687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97190"/>
              <a:gd name="connsiteX1" fmla="*/ 0 w 10458098"/>
              <a:gd name="connsiteY1" fmla="*/ 6870710 h 6897190"/>
              <a:gd name="connsiteX2" fmla="*/ 9816958 w 10458098"/>
              <a:gd name="connsiteY2" fmla="*/ 6897190 h 6897190"/>
              <a:gd name="connsiteX3" fmla="*/ 10334518 w 10458098"/>
              <a:gd name="connsiteY3" fmla="*/ 4828687 h 6897190"/>
              <a:gd name="connsiteX4" fmla="*/ 10458098 w 10458098"/>
              <a:gd name="connsiteY4" fmla="*/ 3309268 h 6897190"/>
              <a:gd name="connsiteX5" fmla="*/ 10157723 w 10458098"/>
              <a:gd name="connsiteY5" fmla="*/ 0 h 6897190"/>
              <a:gd name="connsiteX6" fmla="*/ 0 w 10458098"/>
              <a:gd name="connsiteY6" fmla="*/ 27458 h 6897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458098" h="6897190">
                <a:moveTo>
                  <a:pt x="0" y="27458"/>
                </a:moveTo>
                <a:lnTo>
                  <a:pt x="0" y="6870710"/>
                </a:lnTo>
                <a:lnTo>
                  <a:pt x="9816958" y="6897190"/>
                </a:lnTo>
                <a:lnTo>
                  <a:pt x="10334518" y="4828687"/>
                </a:lnTo>
                <a:lnTo>
                  <a:pt x="10458098" y="3309268"/>
                </a:lnTo>
                <a:lnTo>
                  <a:pt x="10157723" y="0"/>
                </a:lnTo>
                <a:lnTo>
                  <a:pt x="0" y="27458"/>
                </a:lnTo>
                <a:close/>
              </a:path>
            </a:pathLst>
          </a:custGeom>
          <a:solidFill>
            <a:schemeClr val="bg2">
              <a:alpha val="6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grpSp>
        <p:nvGrpSpPr>
          <p:cNvPr id="2" name="Group 1">
            <a:extLst>
              <a:ext uri="{FF2B5EF4-FFF2-40B4-BE49-F238E27FC236}">
                <a16:creationId xmlns:a16="http://schemas.microsoft.com/office/drawing/2014/main" id="{A19AFA25-8CB0-A34F-AE1A-594E02354098}"/>
              </a:ext>
            </a:extLst>
          </p:cNvPr>
          <p:cNvGrpSpPr/>
          <p:nvPr userDrawn="1"/>
        </p:nvGrpSpPr>
        <p:grpSpPr>
          <a:xfrm>
            <a:off x="1" y="300563"/>
            <a:ext cx="11728638" cy="718638"/>
            <a:chOff x="1" y="300563"/>
            <a:chExt cx="11728638" cy="718638"/>
          </a:xfrm>
        </p:grpSpPr>
        <p:sp>
          <p:nvSpPr>
            <p:cNvPr id="11" name="Pentagon 6">
              <a:extLst>
                <a:ext uri="{FF2B5EF4-FFF2-40B4-BE49-F238E27FC236}">
                  <a16:creationId xmlns:a16="http://schemas.microsoft.com/office/drawing/2014/main" id="{022DF9F5-EDD5-1546-90A5-8CBDD9A4B4E8}"/>
                </a:ext>
              </a:extLst>
            </p:cNvPr>
            <p:cNvSpPr/>
            <p:nvPr userDrawn="1"/>
          </p:nvSpPr>
          <p:spPr>
            <a:xfrm>
              <a:off x="862719" y="300563"/>
              <a:ext cx="10865920" cy="718638"/>
            </a:xfrm>
            <a:custGeom>
              <a:avLst/>
              <a:gdLst>
                <a:gd name="connsiteX0" fmla="*/ 0 w 9707168"/>
                <a:gd name="connsiteY0" fmla="*/ 0 h 902525"/>
                <a:gd name="connsiteX1" fmla="*/ 9255906 w 9707168"/>
                <a:gd name="connsiteY1" fmla="*/ 0 h 902525"/>
                <a:gd name="connsiteX2" fmla="*/ 9707168 w 9707168"/>
                <a:gd name="connsiteY2" fmla="*/ 451263 h 902525"/>
                <a:gd name="connsiteX3" fmla="*/ 9255906 w 9707168"/>
                <a:gd name="connsiteY3" fmla="*/ 902525 h 902525"/>
                <a:gd name="connsiteX4" fmla="*/ 0 w 9707168"/>
                <a:gd name="connsiteY4" fmla="*/ 902525 h 902525"/>
                <a:gd name="connsiteX5" fmla="*/ 0 w 9707168"/>
                <a:gd name="connsiteY5" fmla="*/ 0 h 902525"/>
                <a:gd name="connsiteX0" fmla="*/ 0 w 9255906"/>
                <a:gd name="connsiteY0" fmla="*/ 0 h 902525"/>
                <a:gd name="connsiteX1" fmla="*/ 9255906 w 9255906"/>
                <a:gd name="connsiteY1" fmla="*/ 0 h 902525"/>
                <a:gd name="connsiteX2" fmla="*/ 9255906 w 9255906"/>
                <a:gd name="connsiteY2" fmla="*/ 902525 h 902525"/>
                <a:gd name="connsiteX3" fmla="*/ 0 w 9255906"/>
                <a:gd name="connsiteY3" fmla="*/ 902525 h 902525"/>
                <a:gd name="connsiteX4" fmla="*/ 0 w 9255906"/>
                <a:gd name="connsiteY4" fmla="*/ 0 h 902525"/>
                <a:gd name="connsiteX0" fmla="*/ 0 w 9255906"/>
                <a:gd name="connsiteY0" fmla="*/ 0 h 918291"/>
                <a:gd name="connsiteX1" fmla="*/ 9255906 w 9255906"/>
                <a:gd name="connsiteY1" fmla="*/ 0 h 918291"/>
                <a:gd name="connsiteX2" fmla="*/ 8987892 w 9255906"/>
                <a:gd name="connsiteY2" fmla="*/ 918291 h 918291"/>
                <a:gd name="connsiteX3" fmla="*/ 0 w 9255906"/>
                <a:gd name="connsiteY3" fmla="*/ 902525 h 918291"/>
                <a:gd name="connsiteX4" fmla="*/ 0 w 9255906"/>
                <a:gd name="connsiteY4" fmla="*/ 0 h 9182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55906" h="918291">
                  <a:moveTo>
                    <a:pt x="0" y="0"/>
                  </a:moveTo>
                  <a:lnTo>
                    <a:pt x="9255906" y="0"/>
                  </a:lnTo>
                  <a:lnTo>
                    <a:pt x="8987892" y="918291"/>
                  </a:lnTo>
                  <a:lnTo>
                    <a:pt x="0" y="902525"/>
                  </a:lnTo>
                  <a:lnTo>
                    <a:pt x="0" y="0"/>
                  </a:lnTo>
                  <a:close/>
                </a:path>
              </a:pathLst>
            </a:custGeom>
            <a:solidFill>
              <a:schemeClr val="accent6">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prstClr val="white"/>
                </a:solidFill>
              </a:endParaRPr>
            </a:p>
          </p:txBody>
        </p:sp>
        <p:sp>
          <p:nvSpPr>
            <p:cNvPr id="9" name="Pentagon 8">
              <a:extLst>
                <a:ext uri="{FF2B5EF4-FFF2-40B4-BE49-F238E27FC236}">
                  <a16:creationId xmlns:a16="http://schemas.microsoft.com/office/drawing/2014/main" id="{89750828-C94B-1545-92F9-E60813B8190E}"/>
                </a:ext>
              </a:extLst>
            </p:cNvPr>
            <p:cNvSpPr/>
            <p:nvPr userDrawn="1"/>
          </p:nvSpPr>
          <p:spPr>
            <a:xfrm>
              <a:off x="1" y="300563"/>
              <a:ext cx="872492" cy="706300"/>
            </a:xfrm>
            <a:prstGeom prst="homePlate">
              <a:avLst>
                <a:gd name="adj" fmla="val 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0" name="Title 1">
              <a:extLst>
                <a:ext uri="{FF2B5EF4-FFF2-40B4-BE49-F238E27FC236}">
                  <a16:creationId xmlns:a16="http://schemas.microsoft.com/office/drawing/2014/main" id="{FA25FD90-B327-D14B-95CE-C0FF3B766305}"/>
                </a:ext>
              </a:extLst>
            </p:cNvPr>
            <p:cNvSpPr txBox="1">
              <a:spLocks/>
            </p:cNvSpPr>
            <p:nvPr userDrawn="1"/>
          </p:nvSpPr>
          <p:spPr>
            <a:xfrm>
              <a:off x="981950" y="300563"/>
              <a:ext cx="6579061" cy="706300"/>
            </a:xfrm>
            <a:prstGeom prst="rect">
              <a:avLst/>
            </a:prstGeom>
          </p:spPr>
          <p:txBody>
            <a:bodyPr vert="horz" lIns="108000" tIns="45720" rIns="108000" bIns="45720" rtlCol="0" anchor="ctr" anchorCtr="0">
              <a:normAutofit/>
            </a:bodyPr>
            <a:lstStyle>
              <a:lvl1pPr algn="l" defTabSz="457200" rtl="0" eaLnBrk="1" latinLnBrk="0" hangingPunct="1">
                <a:spcBef>
                  <a:spcPct val="0"/>
                </a:spcBef>
                <a:buNone/>
                <a:defRPr sz="3600" kern="1200">
                  <a:solidFill>
                    <a:schemeClr val="accent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sz="3200" b="1" dirty="0">
                  <a:solidFill>
                    <a:prstClr val="black"/>
                  </a:solidFill>
                </a:rPr>
                <a:t>Elective Waiting Times update</a:t>
              </a:r>
            </a:p>
          </p:txBody>
        </p:sp>
        <p:pic>
          <p:nvPicPr>
            <p:cNvPr id="7" name="Picture 6">
              <a:extLst>
                <a:ext uri="{FF2B5EF4-FFF2-40B4-BE49-F238E27FC236}">
                  <a16:creationId xmlns:a16="http://schemas.microsoft.com/office/drawing/2014/main" id="{D94E028C-AAB8-C944-B94F-071A2D2E7032}"/>
                </a:ext>
              </a:extLst>
            </p:cNvPr>
            <p:cNvPicPr>
              <a:picLocks noChangeAspect="1"/>
            </p:cNvPicPr>
            <p:nvPr userDrawn="1"/>
          </p:nvPicPr>
          <p:blipFill>
            <a:blip r:embed="rId2"/>
            <a:stretch>
              <a:fillRect/>
            </a:stretch>
          </p:blipFill>
          <p:spPr>
            <a:xfrm>
              <a:off x="191178" y="400157"/>
              <a:ext cx="490139" cy="507113"/>
            </a:xfrm>
            <a:prstGeom prst="rect">
              <a:avLst/>
            </a:prstGeom>
          </p:spPr>
        </p:pic>
      </p:grpSp>
      <p:sp>
        <p:nvSpPr>
          <p:cNvPr id="3" name="Content Placeholder 2"/>
          <p:cNvSpPr>
            <a:spLocks noGrp="1"/>
          </p:cNvSpPr>
          <p:nvPr>
            <p:ph idx="1" hasCustomPrompt="1"/>
          </p:nvPr>
        </p:nvSpPr>
        <p:spPr>
          <a:xfrm>
            <a:off x="981950" y="1223320"/>
            <a:ext cx="10793533" cy="5206803"/>
          </a:xfrm>
        </p:spPr>
        <p:txBody>
          <a:bodyPr lIns="108000" tIns="108000" bIns="108000"/>
          <a:lstStyle>
            <a:lvl1pPr>
              <a:buClr>
                <a:schemeClr val="accent6"/>
              </a:buClr>
              <a:defRPr/>
            </a:lvl1pPr>
            <a:lvl2pPr>
              <a:buClr>
                <a:schemeClr val="accent6"/>
              </a:buClr>
              <a:defRPr/>
            </a:lvl2pPr>
            <a:lvl3pPr>
              <a:buClr>
                <a:schemeClr val="accent6"/>
              </a:buClr>
              <a:defRPr/>
            </a:lvl3pPr>
            <a:lvl4pPr>
              <a:buClr>
                <a:schemeClr val="accent6"/>
              </a:buClr>
              <a:defRPr/>
            </a:lvl4pPr>
            <a:lvl5pPr>
              <a:buClr>
                <a:schemeClr val="accent6"/>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17" name="Picture 16">
            <a:extLst>
              <a:ext uri="{FF2B5EF4-FFF2-40B4-BE49-F238E27FC236}">
                <a16:creationId xmlns:a16="http://schemas.microsoft.com/office/drawing/2014/main" id="{440D7861-930A-384A-AE3D-6F1914E8CDD0}"/>
              </a:ext>
            </a:extLst>
          </p:cNvPr>
          <p:cNvPicPr>
            <a:picLocks noChangeAspect="1"/>
          </p:cNvPicPr>
          <p:nvPr userDrawn="1"/>
        </p:nvPicPr>
        <p:blipFill>
          <a:blip r:embed="rId3"/>
          <a:srcRect/>
          <a:stretch/>
        </p:blipFill>
        <p:spPr>
          <a:xfrm>
            <a:off x="232493" y="6089030"/>
            <a:ext cx="640000" cy="640000"/>
          </a:xfrm>
          <a:prstGeom prst="rect">
            <a:avLst/>
          </a:prstGeom>
        </p:spPr>
      </p:pic>
    </p:spTree>
    <p:extLst>
      <p:ext uri="{BB962C8B-B14F-4D97-AF65-F5344CB8AC3E}">
        <p14:creationId xmlns:p14="http://schemas.microsoft.com/office/powerpoint/2010/main" val="385510797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6_Title and Content">
    <p:spTree>
      <p:nvGrpSpPr>
        <p:cNvPr id="1" name=""/>
        <p:cNvGrpSpPr/>
        <p:nvPr/>
      </p:nvGrpSpPr>
      <p:grpSpPr>
        <a:xfrm>
          <a:off x="0" y="0"/>
          <a:ext cx="0" cy="0"/>
          <a:chOff x="0" y="0"/>
          <a:chExt cx="0" cy="0"/>
        </a:xfrm>
      </p:grpSpPr>
      <p:sp>
        <p:nvSpPr>
          <p:cNvPr id="10" name="Freeform 9">
            <a:extLst>
              <a:ext uri="{FF2B5EF4-FFF2-40B4-BE49-F238E27FC236}">
                <a16:creationId xmlns:a16="http://schemas.microsoft.com/office/drawing/2014/main" id="{7EE14979-F98B-1C49-A1C7-710D0E4EB2CA}"/>
              </a:ext>
            </a:extLst>
          </p:cNvPr>
          <p:cNvSpPr/>
          <p:nvPr userDrawn="1"/>
        </p:nvSpPr>
        <p:spPr>
          <a:xfrm rot="10800000">
            <a:off x="452486" y="-22696"/>
            <a:ext cx="11739512" cy="6912055"/>
          </a:xfrm>
          <a:custGeom>
            <a:avLst/>
            <a:gdLst>
              <a:gd name="connsiteX0" fmla="*/ 0 w 10397613"/>
              <a:gd name="connsiteY0" fmla="*/ 0 h 6843252"/>
              <a:gd name="connsiteX1" fmla="*/ 0 w 10397613"/>
              <a:gd name="connsiteY1" fmla="*/ 6843252 h 6843252"/>
              <a:gd name="connsiteX2" fmla="*/ 9261987 w 10397613"/>
              <a:gd name="connsiteY2" fmla="*/ 6843252 h 6843252"/>
              <a:gd name="connsiteX3" fmla="*/ 10176387 w 10397613"/>
              <a:gd name="connsiteY3" fmla="*/ 4837471 h 6843252"/>
              <a:gd name="connsiteX4" fmla="*/ 10397613 w 10397613"/>
              <a:gd name="connsiteY4" fmla="*/ 3274142 h 6843252"/>
              <a:gd name="connsiteX5" fmla="*/ 9851923 w 10397613"/>
              <a:gd name="connsiteY5" fmla="*/ 14748 h 6843252"/>
              <a:gd name="connsiteX6" fmla="*/ 0 w 10397613"/>
              <a:gd name="connsiteY6" fmla="*/ 0 h 6843252"/>
              <a:gd name="connsiteX0" fmla="*/ 0 w 10397613"/>
              <a:gd name="connsiteY0" fmla="*/ 3073 h 6846325"/>
              <a:gd name="connsiteX1" fmla="*/ 0 w 10397613"/>
              <a:gd name="connsiteY1" fmla="*/ 6846325 h 6846325"/>
              <a:gd name="connsiteX2" fmla="*/ 9261987 w 10397613"/>
              <a:gd name="connsiteY2" fmla="*/ 6846325 h 6846325"/>
              <a:gd name="connsiteX3" fmla="*/ 10176387 w 10397613"/>
              <a:gd name="connsiteY3" fmla="*/ 4840544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397613"/>
              <a:gd name="connsiteY0" fmla="*/ 3073 h 6846325"/>
              <a:gd name="connsiteX1" fmla="*/ 0 w 10397613"/>
              <a:gd name="connsiteY1" fmla="*/ 6846325 h 6846325"/>
              <a:gd name="connsiteX2" fmla="*/ 9261987 w 10397613"/>
              <a:gd name="connsiteY2" fmla="*/ 6846325 h 6846325"/>
              <a:gd name="connsiteX3" fmla="*/ 10191755 w 10397613"/>
              <a:gd name="connsiteY3" fmla="*/ 4813708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424507"/>
              <a:gd name="connsiteY0" fmla="*/ 3073 h 6846325"/>
              <a:gd name="connsiteX1" fmla="*/ 0 w 10424507"/>
              <a:gd name="connsiteY1" fmla="*/ 6846325 h 6846325"/>
              <a:gd name="connsiteX2" fmla="*/ 9261987 w 10424507"/>
              <a:gd name="connsiteY2" fmla="*/ 6846325 h 6846325"/>
              <a:gd name="connsiteX3" fmla="*/ 10191755 w 10424507"/>
              <a:gd name="connsiteY3" fmla="*/ 4813708 h 6846325"/>
              <a:gd name="connsiteX4" fmla="*/ 10424507 w 10424507"/>
              <a:gd name="connsiteY4" fmla="*/ 3284883 h 6846325"/>
              <a:gd name="connsiteX5" fmla="*/ 9869783 w 10424507"/>
              <a:gd name="connsiteY5" fmla="*/ 0 h 6846325"/>
              <a:gd name="connsiteX6" fmla="*/ 0 w 10424507"/>
              <a:gd name="connsiteY6" fmla="*/ 3073 h 6846325"/>
              <a:gd name="connsiteX0" fmla="*/ 0 w 10424507"/>
              <a:gd name="connsiteY0" fmla="*/ 0 h 6843252"/>
              <a:gd name="connsiteX1" fmla="*/ 0 w 10424507"/>
              <a:gd name="connsiteY1" fmla="*/ 6843252 h 6843252"/>
              <a:gd name="connsiteX2" fmla="*/ 9261987 w 10424507"/>
              <a:gd name="connsiteY2" fmla="*/ 6843252 h 6843252"/>
              <a:gd name="connsiteX3" fmla="*/ 10191755 w 10424507"/>
              <a:gd name="connsiteY3" fmla="*/ 4810635 h 6843252"/>
              <a:gd name="connsiteX4" fmla="*/ 10424507 w 10424507"/>
              <a:gd name="connsiteY4" fmla="*/ 3281810 h 6843252"/>
              <a:gd name="connsiteX5" fmla="*/ 9888993 w 10424507"/>
              <a:gd name="connsiteY5" fmla="*/ 761 h 6843252"/>
              <a:gd name="connsiteX6" fmla="*/ 0 w 10424507"/>
              <a:gd name="connsiteY6" fmla="*/ 0 h 6843252"/>
              <a:gd name="connsiteX0" fmla="*/ 0 w 10424507"/>
              <a:gd name="connsiteY0" fmla="*/ 0 h 6850919"/>
              <a:gd name="connsiteX1" fmla="*/ 0 w 10424507"/>
              <a:gd name="connsiteY1" fmla="*/ 6843252 h 6850919"/>
              <a:gd name="connsiteX2" fmla="*/ 9254303 w 10424507"/>
              <a:gd name="connsiteY2" fmla="*/ 6850919 h 6850919"/>
              <a:gd name="connsiteX3" fmla="*/ 10191755 w 10424507"/>
              <a:gd name="connsiteY3" fmla="*/ 4810635 h 6850919"/>
              <a:gd name="connsiteX4" fmla="*/ 10424507 w 10424507"/>
              <a:gd name="connsiteY4" fmla="*/ 3281810 h 6850919"/>
              <a:gd name="connsiteX5" fmla="*/ 9888993 w 10424507"/>
              <a:gd name="connsiteY5" fmla="*/ 761 h 6850919"/>
              <a:gd name="connsiteX6" fmla="*/ 0 w 10424507"/>
              <a:gd name="connsiteY6" fmla="*/ 0 h 6850919"/>
              <a:gd name="connsiteX0" fmla="*/ 0 w 10458098"/>
              <a:gd name="connsiteY0" fmla="*/ 0 h 6850919"/>
              <a:gd name="connsiteX1" fmla="*/ 0 w 10458098"/>
              <a:gd name="connsiteY1" fmla="*/ 6843252 h 6850919"/>
              <a:gd name="connsiteX2" fmla="*/ 9254303 w 10458098"/>
              <a:gd name="connsiteY2" fmla="*/ 6850919 h 6850919"/>
              <a:gd name="connsiteX3" fmla="*/ 10191755 w 10458098"/>
              <a:gd name="connsiteY3" fmla="*/ 4810635 h 6850919"/>
              <a:gd name="connsiteX4" fmla="*/ 10458098 w 10458098"/>
              <a:gd name="connsiteY4" fmla="*/ 3281810 h 6850919"/>
              <a:gd name="connsiteX5" fmla="*/ 9888993 w 10458098"/>
              <a:gd name="connsiteY5" fmla="*/ 761 h 6850919"/>
              <a:gd name="connsiteX6" fmla="*/ 0 w 10458098"/>
              <a:gd name="connsiteY6" fmla="*/ 0 h 6850919"/>
              <a:gd name="connsiteX0" fmla="*/ 0 w 10458098"/>
              <a:gd name="connsiteY0" fmla="*/ 27458 h 6878377"/>
              <a:gd name="connsiteX1" fmla="*/ 0 w 10458098"/>
              <a:gd name="connsiteY1" fmla="*/ 6870710 h 6878377"/>
              <a:gd name="connsiteX2" fmla="*/ 9254303 w 10458098"/>
              <a:gd name="connsiteY2" fmla="*/ 6878377 h 6878377"/>
              <a:gd name="connsiteX3" fmla="*/ 10191755 w 10458098"/>
              <a:gd name="connsiteY3" fmla="*/ 4838093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78377"/>
              <a:gd name="connsiteX1" fmla="*/ 0 w 10458098"/>
              <a:gd name="connsiteY1" fmla="*/ 6870710 h 6878377"/>
              <a:gd name="connsiteX2" fmla="*/ 9254303 w 10458098"/>
              <a:gd name="connsiteY2" fmla="*/ 6878377 h 6878377"/>
              <a:gd name="connsiteX3" fmla="*/ 10334518 w 10458098"/>
              <a:gd name="connsiteY3" fmla="*/ 4828687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97190"/>
              <a:gd name="connsiteX1" fmla="*/ 0 w 10458098"/>
              <a:gd name="connsiteY1" fmla="*/ 6870710 h 6897190"/>
              <a:gd name="connsiteX2" fmla="*/ 9816958 w 10458098"/>
              <a:gd name="connsiteY2" fmla="*/ 6897190 h 6897190"/>
              <a:gd name="connsiteX3" fmla="*/ 10334518 w 10458098"/>
              <a:gd name="connsiteY3" fmla="*/ 4828687 h 6897190"/>
              <a:gd name="connsiteX4" fmla="*/ 10458098 w 10458098"/>
              <a:gd name="connsiteY4" fmla="*/ 3309268 h 6897190"/>
              <a:gd name="connsiteX5" fmla="*/ 10157723 w 10458098"/>
              <a:gd name="connsiteY5" fmla="*/ 0 h 6897190"/>
              <a:gd name="connsiteX6" fmla="*/ 0 w 10458098"/>
              <a:gd name="connsiteY6" fmla="*/ 27458 h 6897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458098" h="6897190">
                <a:moveTo>
                  <a:pt x="0" y="27458"/>
                </a:moveTo>
                <a:lnTo>
                  <a:pt x="0" y="6870710"/>
                </a:lnTo>
                <a:lnTo>
                  <a:pt x="9816958" y="6897190"/>
                </a:lnTo>
                <a:lnTo>
                  <a:pt x="10334518" y="4828687"/>
                </a:lnTo>
                <a:lnTo>
                  <a:pt x="10458098" y="3309268"/>
                </a:lnTo>
                <a:lnTo>
                  <a:pt x="10157723" y="0"/>
                </a:lnTo>
                <a:lnTo>
                  <a:pt x="0" y="27458"/>
                </a:lnTo>
                <a:close/>
              </a:path>
            </a:pathLst>
          </a:custGeom>
          <a:solidFill>
            <a:schemeClr val="bg2">
              <a:alpha val="6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 name="Content Placeholder 2"/>
          <p:cNvSpPr>
            <a:spLocks noGrp="1"/>
          </p:cNvSpPr>
          <p:nvPr>
            <p:ph idx="1" hasCustomPrompt="1"/>
          </p:nvPr>
        </p:nvSpPr>
        <p:spPr>
          <a:xfrm>
            <a:off x="981950" y="1223320"/>
            <a:ext cx="7332862" cy="5206803"/>
          </a:xfrm>
        </p:spPr>
        <p:txBody>
          <a:bodyPr lIns="108000" tIns="108000" bIns="108000"/>
          <a:lstStyle>
            <a:lvl1pPr>
              <a:buClr>
                <a:schemeClr val="accent6"/>
              </a:buClr>
              <a:defRPr/>
            </a:lvl1pPr>
            <a:lvl2pPr>
              <a:buClr>
                <a:schemeClr val="accent6"/>
              </a:buClr>
              <a:defRPr/>
            </a:lvl2pPr>
            <a:lvl3pPr>
              <a:buClr>
                <a:schemeClr val="accent6"/>
              </a:buClr>
              <a:defRPr/>
            </a:lvl3pPr>
            <a:lvl4pPr>
              <a:buClr>
                <a:schemeClr val="accent6"/>
              </a:buClr>
              <a:defRPr/>
            </a:lvl4pPr>
            <a:lvl5pPr>
              <a:buClr>
                <a:schemeClr val="accent6"/>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Content Placeholder 13">
            <a:extLst>
              <a:ext uri="{FF2B5EF4-FFF2-40B4-BE49-F238E27FC236}">
                <a16:creationId xmlns:a16="http://schemas.microsoft.com/office/drawing/2014/main" id="{83163043-D75C-7D43-BEAE-672B7369DD06}"/>
              </a:ext>
            </a:extLst>
          </p:cNvPr>
          <p:cNvSpPr>
            <a:spLocks noGrp="1"/>
          </p:cNvSpPr>
          <p:nvPr>
            <p:ph sz="quarter" idx="10"/>
          </p:nvPr>
        </p:nvSpPr>
        <p:spPr>
          <a:xfrm>
            <a:off x="8665084" y="1223004"/>
            <a:ext cx="3110400" cy="5206803"/>
          </a:xfrm>
          <a:solidFill>
            <a:schemeClr val="bg1"/>
          </a:solidFill>
        </p:spPr>
        <p:txBody>
          <a:bodyPr lIns="144000" tIns="144000" rIns="144000" bIns="144000"/>
          <a:lstStyle>
            <a:lvl1pPr marL="0" indent="0">
              <a:buNone/>
              <a:defRPr b="1"/>
            </a:lvl1pPr>
            <a:lvl2pPr marL="457200" indent="0">
              <a:buNone/>
              <a:defRPr/>
            </a:lvl2pPr>
            <a:lvl3pPr marL="914400" indent="0">
              <a:buNone/>
              <a:defRPr/>
            </a:lvl3pPr>
            <a:lvl4pPr marL="1371600" indent="0">
              <a:buNone/>
              <a:defRPr/>
            </a:lvl4pPr>
            <a:lvl5pPr marL="1828800" indent="0">
              <a:buNone/>
              <a:defRPr/>
            </a:lvl5pPr>
          </a:lstStyle>
          <a:p>
            <a:pPr lvl="0"/>
            <a:r>
              <a:rPr lang="en-GB"/>
              <a:t>Click to edit Master text styles</a:t>
            </a:r>
          </a:p>
        </p:txBody>
      </p:sp>
      <p:pic>
        <p:nvPicPr>
          <p:cNvPr id="17" name="Picture 16">
            <a:extLst>
              <a:ext uri="{FF2B5EF4-FFF2-40B4-BE49-F238E27FC236}">
                <a16:creationId xmlns:a16="http://schemas.microsoft.com/office/drawing/2014/main" id="{159091B3-9613-9644-833A-D8C5EA503318}"/>
              </a:ext>
            </a:extLst>
          </p:cNvPr>
          <p:cNvPicPr>
            <a:picLocks noChangeAspect="1"/>
          </p:cNvPicPr>
          <p:nvPr userDrawn="1"/>
        </p:nvPicPr>
        <p:blipFill>
          <a:blip r:embed="rId2"/>
          <a:srcRect/>
          <a:stretch/>
        </p:blipFill>
        <p:spPr>
          <a:xfrm>
            <a:off x="232493" y="6089030"/>
            <a:ext cx="640000" cy="640000"/>
          </a:xfrm>
          <a:prstGeom prst="rect">
            <a:avLst/>
          </a:prstGeom>
        </p:spPr>
      </p:pic>
      <p:grpSp>
        <p:nvGrpSpPr>
          <p:cNvPr id="23" name="Group 22">
            <a:extLst>
              <a:ext uri="{FF2B5EF4-FFF2-40B4-BE49-F238E27FC236}">
                <a16:creationId xmlns:a16="http://schemas.microsoft.com/office/drawing/2014/main" id="{73F291EC-4849-7C48-933E-14EAF2680700}"/>
              </a:ext>
            </a:extLst>
          </p:cNvPr>
          <p:cNvGrpSpPr/>
          <p:nvPr userDrawn="1"/>
        </p:nvGrpSpPr>
        <p:grpSpPr>
          <a:xfrm>
            <a:off x="1" y="300563"/>
            <a:ext cx="11728638" cy="718638"/>
            <a:chOff x="1" y="300563"/>
            <a:chExt cx="11728638" cy="718638"/>
          </a:xfrm>
        </p:grpSpPr>
        <p:sp>
          <p:nvSpPr>
            <p:cNvPr id="24" name="Pentagon 6">
              <a:extLst>
                <a:ext uri="{FF2B5EF4-FFF2-40B4-BE49-F238E27FC236}">
                  <a16:creationId xmlns:a16="http://schemas.microsoft.com/office/drawing/2014/main" id="{573221DD-7DA2-A640-A39D-501D9289F38E}"/>
                </a:ext>
              </a:extLst>
            </p:cNvPr>
            <p:cNvSpPr/>
            <p:nvPr userDrawn="1"/>
          </p:nvSpPr>
          <p:spPr>
            <a:xfrm>
              <a:off x="862719" y="300563"/>
              <a:ext cx="10865920" cy="718638"/>
            </a:xfrm>
            <a:custGeom>
              <a:avLst/>
              <a:gdLst>
                <a:gd name="connsiteX0" fmla="*/ 0 w 9707168"/>
                <a:gd name="connsiteY0" fmla="*/ 0 h 902525"/>
                <a:gd name="connsiteX1" fmla="*/ 9255906 w 9707168"/>
                <a:gd name="connsiteY1" fmla="*/ 0 h 902525"/>
                <a:gd name="connsiteX2" fmla="*/ 9707168 w 9707168"/>
                <a:gd name="connsiteY2" fmla="*/ 451263 h 902525"/>
                <a:gd name="connsiteX3" fmla="*/ 9255906 w 9707168"/>
                <a:gd name="connsiteY3" fmla="*/ 902525 h 902525"/>
                <a:gd name="connsiteX4" fmla="*/ 0 w 9707168"/>
                <a:gd name="connsiteY4" fmla="*/ 902525 h 902525"/>
                <a:gd name="connsiteX5" fmla="*/ 0 w 9707168"/>
                <a:gd name="connsiteY5" fmla="*/ 0 h 902525"/>
                <a:gd name="connsiteX0" fmla="*/ 0 w 9255906"/>
                <a:gd name="connsiteY0" fmla="*/ 0 h 902525"/>
                <a:gd name="connsiteX1" fmla="*/ 9255906 w 9255906"/>
                <a:gd name="connsiteY1" fmla="*/ 0 h 902525"/>
                <a:gd name="connsiteX2" fmla="*/ 9255906 w 9255906"/>
                <a:gd name="connsiteY2" fmla="*/ 902525 h 902525"/>
                <a:gd name="connsiteX3" fmla="*/ 0 w 9255906"/>
                <a:gd name="connsiteY3" fmla="*/ 902525 h 902525"/>
                <a:gd name="connsiteX4" fmla="*/ 0 w 9255906"/>
                <a:gd name="connsiteY4" fmla="*/ 0 h 902525"/>
                <a:gd name="connsiteX0" fmla="*/ 0 w 9255906"/>
                <a:gd name="connsiteY0" fmla="*/ 0 h 918291"/>
                <a:gd name="connsiteX1" fmla="*/ 9255906 w 9255906"/>
                <a:gd name="connsiteY1" fmla="*/ 0 h 918291"/>
                <a:gd name="connsiteX2" fmla="*/ 8987892 w 9255906"/>
                <a:gd name="connsiteY2" fmla="*/ 918291 h 918291"/>
                <a:gd name="connsiteX3" fmla="*/ 0 w 9255906"/>
                <a:gd name="connsiteY3" fmla="*/ 902525 h 918291"/>
                <a:gd name="connsiteX4" fmla="*/ 0 w 9255906"/>
                <a:gd name="connsiteY4" fmla="*/ 0 h 9182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55906" h="918291">
                  <a:moveTo>
                    <a:pt x="0" y="0"/>
                  </a:moveTo>
                  <a:lnTo>
                    <a:pt x="9255906" y="0"/>
                  </a:lnTo>
                  <a:lnTo>
                    <a:pt x="8987892" y="918291"/>
                  </a:lnTo>
                  <a:lnTo>
                    <a:pt x="0" y="902525"/>
                  </a:lnTo>
                  <a:lnTo>
                    <a:pt x="0" y="0"/>
                  </a:lnTo>
                  <a:close/>
                </a:path>
              </a:pathLst>
            </a:custGeom>
            <a:solidFill>
              <a:schemeClr val="accent6">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prstClr val="white"/>
                </a:solidFill>
              </a:endParaRPr>
            </a:p>
          </p:txBody>
        </p:sp>
        <p:sp>
          <p:nvSpPr>
            <p:cNvPr id="25" name="Pentagon 24">
              <a:extLst>
                <a:ext uri="{FF2B5EF4-FFF2-40B4-BE49-F238E27FC236}">
                  <a16:creationId xmlns:a16="http://schemas.microsoft.com/office/drawing/2014/main" id="{14E1A53D-DA30-7C46-91A1-C5A3DD053970}"/>
                </a:ext>
              </a:extLst>
            </p:cNvPr>
            <p:cNvSpPr/>
            <p:nvPr userDrawn="1"/>
          </p:nvSpPr>
          <p:spPr>
            <a:xfrm>
              <a:off x="1" y="300563"/>
              <a:ext cx="872492" cy="706300"/>
            </a:xfrm>
            <a:prstGeom prst="homePlate">
              <a:avLst>
                <a:gd name="adj" fmla="val 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6" name="Title 1">
              <a:extLst>
                <a:ext uri="{FF2B5EF4-FFF2-40B4-BE49-F238E27FC236}">
                  <a16:creationId xmlns:a16="http://schemas.microsoft.com/office/drawing/2014/main" id="{6CEF94A9-30C2-A749-8358-61DA0516D2F8}"/>
                </a:ext>
              </a:extLst>
            </p:cNvPr>
            <p:cNvSpPr txBox="1">
              <a:spLocks/>
            </p:cNvSpPr>
            <p:nvPr userDrawn="1"/>
          </p:nvSpPr>
          <p:spPr>
            <a:xfrm>
              <a:off x="981950" y="300563"/>
              <a:ext cx="6579061" cy="706300"/>
            </a:xfrm>
            <a:prstGeom prst="rect">
              <a:avLst/>
            </a:prstGeom>
          </p:spPr>
          <p:txBody>
            <a:bodyPr vert="horz" lIns="108000" tIns="45720" rIns="108000" bIns="45720" rtlCol="0" anchor="ctr" anchorCtr="0">
              <a:normAutofit/>
            </a:bodyPr>
            <a:lstStyle>
              <a:lvl1pPr algn="l" defTabSz="457200" rtl="0" eaLnBrk="1" latinLnBrk="0" hangingPunct="1">
                <a:spcBef>
                  <a:spcPct val="0"/>
                </a:spcBef>
                <a:buNone/>
                <a:defRPr sz="3600" kern="1200">
                  <a:solidFill>
                    <a:schemeClr val="accent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sz="3200" b="1" dirty="0">
                  <a:solidFill>
                    <a:prstClr val="black"/>
                  </a:solidFill>
                </a:rPr>
                <a:t>Waiting times update</a:t>
              </a:r>
            </a:p>
          </p:txBody>
        </p:sp>
        <p:pic>
          <p:nvPicPr>
            <p:cNvPr id="27" name="Picture 26">
              <a:extLst>
                <a:ext uri="{FF2B5EF4-FFF2-40B4-BE49-F238E27FC236}">
                  <a16:creationId xmlns:a16="http://schemas.microsoft.com/office/drawing/2014/main" id="{9CE180FF-AC3E-8E40-B469-080EC6F41D9B}"/>
                </a:ext>
              </a:extLst>
            </p:cNvPr>
            <p:cNvPicPr>
              <a:picLocks noChangeAspect="1"/>
            </p:cNvPicPr>
            <p:nvPr userDrawn="1"/>
          </p:nvPicPr>
          <p:blipFill>
            <a:blip r:embed="rId3"/>
            <a:stretch>
              <a:fillRect/>
            </a:stretch>
          </p:blipFill>
          <p:spPr>
            <a:xfrm>
              <a:off x="191178" y="400157"/>
              <a:ext cx="490139" cy="507113"/>
            </a:xfrm>
            <a:prstGeom prst="rect">
              <a:avLst/>
            </a:prstGeom>
          </p:spPr>
        </p:pic>
      </p:grpSp>
    </p:spTree>
    <p:extLst>
      <p:ext uri="{BB962C8B-B14F-4D97-AF65-F5344CB8AC3E}">
        <p14:creationId xmlns:p14="http://schemas.microsoft.com/office/powerpoint/2010/main" val="297135710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5_Title and Content">
    <p:spTree>
      <p:nvGrpSpPr>
        <p:cNvPr id="1" name=""/>
        <p:cNvGrpSpPr/>
        <p:nvPr/>
      </p:nvGrpSpPr>
      <p:grpSpPr>
        <a:xfrm>
          <a:off x="0" y="0"/>
          <a:ext cx="0" cy="0"/>
          <a:chOff x="0" y="0"/>
          <a:chExt cx="0" cy="0"/>
        </a:xfrm>
      </p:grpSpPr>
      <p:sp>
        <p:nvSpPr>
          <p:cNvPr id="10" name="Freeform 9">
            <a:extLst>
              <a:ext uri="{FF2B5EF4-FFF2-40B4-BE49-F238E27FC236}">
                <a16:creationId xmlns:a16="http://schemas.microsoft.com/office/drawing/2014/main" id="{7A8E50B1-A984-CA4D-B11F-2F14533D992A}"/>
              </a:ext>
            </a:extLst>
          </p:cNvPr>
          <p:cNvSpPr/>
          <p:nvPr userDrawn="1"/>
        </p:nvSpPr>
        <p:spPr>
          <a:xfrm rot="10800000">
            <a:off x="452486" y="-22696"/>
            <a:ext cx="11739512" cy="6912055"/>
          </a:xfrm>
          <a:custGeom>
            <a:avLst/>
            <a:gdLst>
              <a:gd name="connsiteX0" fmla="*/ 0 w 10397613"/>
              <a:gd name="connsiteY0" fmla="*/ 0 h 6843252"/>
              <a:gd name="connsiteX1" fmla="*/ 0 w 10397613"/>
              <a:gd name="connsiteY1" fmla="*/ 6843252 h 6843252"/>
              <a:gd name="connsiteX2" fmla="*/ 9261987 w 10397613"/>
              <a:gd name="connsiteY2" fmla="*/ 6843252 h 6843252"/>
              <a:gd name="connsiteX3" fmla="*/ 10176387 w 10397613"/>
              <a:gd name="connsiteY3" fmla="*/ 4837471 h 6843252"/>
              <a:gd name="connsiteX4" fmla="*/ 10397613 w 10397613"/>
              <a:gd name="connsiteY4" fmla="*/ 3274142 h 6843252"/>
              <a:gd name="connsiteX5" fmla="*/ 9851923 w 10397613"/>
              <a:gd name="connsiteY5" fmla="*/ 14748 h 6843252"/>
              <a:gd name="connsiteX6" fmla="*/ 0 w 10397613"/>
              <a:gd name="connsiteY6" fmla="*/ 0 h 6843252"/>
              <a:gd name="connsiteX0" fmla="*/ 0 w 10397613"/>
              <a:gd name="connsiteY0" fmla="*/ 3073 h 6846325"/>
              <a:gd name="connsiteX1" fmla="*/ 0 w 10397613"/>
              <a:gd name="connsiteY1" fmla="*/ 6846325 h 6846325"/>
              <a:gd name="connsiteX2" fmla="*/ 9261987 w 10397613"/>
              <a:gd name="connsiteY2" fmla="*/ 6846325 h 6846325"/>
              <a:gd name="connsiteX3" fmla="*/ 10176387 w 10397613"/>
              <a:gd name="connsiteY3" fmla="*/ 4840544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397613"/>
              <a:gd name="connsiteY0" fmla="*/ 3073 h 6846325"/>
              <a:gd name="connsiteX1" fmla="*/ 0 w 10397613"/>
              <a:gd name="connsiteY1" fmla="*/ 6846325 h 6846325"/>
              <a:gd name="connsiteX2" fmla="*/ 9261987 w 10397613"/>
              <a:gd name="connsiteY2" fmla="*/ 6846325 h 6846325"/>
              <a:gd name="connsiteX3" fmla="*/ 10191755 w 10397613"/>
              <a:gd name="connsiteY3" fmla="*/ 4813708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424507"/>
              <a:gd name="connsiteY0" fmla="*/ 3073 h 6846325"/>
              <a:gd name="connsiteX1" fmla="*/ 0 w 10424507"/>
              <a:gd name="connsiteY1" fmla="*/ 6846325 h 6846325"/>
              <a:gd name="connsiteX2" fmla="*/ 9261987 w 10424507"/>
              <a:gd name="connsiteY2" fmla="*/ 6846325 h 6846325"/>
              <a:gd name="connsiteX3" fmla="*/ 10191755 w 10424507"/>
              <a:gd name="connsiteY3" fmla="*/ 4813708 h 6846325"/>
              <a:gd name="connsiteX4" fmla="*/ 10424507 w 10424507"/>
              <a:gd name="connsiteY4" fmla="*/ 3284883 h 6846325"/>
              <a:gd name="connsiteX5" fmla="*/ 9869783 w 10424507"/>
              <a:gd name="connsiteY5" fmla="*/ 0 h 6846325"/>
              <a:gd name="connsiteX6" fmla="*/ 0 w 10424507"/>
              <a:gd name="connsiteY6" fmla="*/ 3073 h 6846325"/>
              <a:gd name="connsiteX0" fmla="*/ 0 w 10424507"/>
              <a:gd name="connsiteY0" fmla="*/ 0 h 6843252"/>
              <a:gd name="connsiteX1" fmla="*/ 0 w 10424507"/>
              <a:gd name="connsiteY1" fmla="*/ 6843252 h 6843252"/>
              <a:gd name="connsiteX2" fmla="*/ 9261987 w 10424507"/>
              <a:gd name="connsiteY2" fmla="*/ 6843252 h 6843252"/>
              <a:gd name="connsiteX3" fmla="*/ 10191755 w 10424507"/>
              <a:gd name="connsiteY3" fmla="*/ 4810635 h 6843252"/>
              <a:gd name="connsiteX4" fmla="*/ 10424507 w 10424507"/>
              <a:gd name="connsiteY4" fmla="*/ 3281810 h 6843252"/>
              <a:gd name="connsiteX5" fmla="*/ 9888993 w 10424507"/>
              <a:gd name="connsiteY5" fmla="*/ 761 h 6843252"/>
              <a:gd name="connsiteX6" fmla="*/ 0 w 10424507"/>
              <a:gd name="connsiteY6" fmla="*/ 0 h 6843252"/>
              <a:gd name="connsiteX0" fmla="*/ 0 w 10424507"/>
              <a:gd name="connsiteY0" fmla="*/ 0 h 6850919"/>
              <a:gd name="connsiteX1" fmla="*/ 0 w 10424507"/>
              <a:gd name="connsiteY1" fmla="*/ 6843252 h 6850919"/>
              <a:gd name="connsiteX2" fmla="*/ 9254303 w 10424507"/>
              <a:gd name="connsiteY2" fmla="*/ 6850919 h 6850919"/>
              <a:gd name="connsiteX3" fmla="*/ 10191755 w 10424507"/>
              <a:gd name="connsiteY3" fmla="*/ 4810635 h 6850919"/>
              <a:gd name="connsiteX4" fmla="*/ 10424507 w 10424507"/>
              <a:gd name="connsiteY4" fmla="*/ 3281810 h 6850919"/>
              <a:gd name="connsiteX5" fmla="*/ 9888993 w 10424507"/>
              <a:gd name="connsiteY5" fmla="*/ 761 h 6850919"/>
              <a:gd name="connsiteX6" fmla="*/ 0 w 10424507"/>
              <a:gd name="connsiteY6" fmla="*/ 0 h 6850919"/>
              <a:gd name="connsiteX0" fmla="*/ 0 w 10458098"/>
              <a:gd name="connsiteY0" fmla="*/ 0 h 6850919"/>
              <a:gd name="connsiteX1" fmla="*/ 0 w 10458098"/>
              <a:gd name="connsiteY1" fmla="*/ 6843252 h 6850919"/>
              <a:gd name="connsiteX2" fmla="*/ 9254303 w 10458098"/>
              <a:gd name="connsiteY2" fmla="*/ 6850919 h 6850919"/>
              <a:gd name="connsiteX3" fmla="*/ 10191755 w 10458098"/>
              <a:gd name="connsiteY3" fmla="*/ 4810635 h 6850919"/>
              <a:gd name="connsiteX4" fmla="*/ 10458098 w 10458098"/>
              <a:gd name="connsiteY4" fmla="*/ 3281810 h 6850919"/>
              <a:gd name="connsiteX5" fmla="*/ 9888993 w 10458098"/>
              <a:gd name="connsiteY5" fmla="*/ 761 h 6850919"/>
              <a:gd name="connsiteX6" fmla="*/ 0 w 10458098"/>
              <a:gd name="connsiteY6" fmla="*/ 0 h 6850919"/>
              <a:gd name="connsiteX0" fmla="*/ 0 w 10458098"/>
              <a:gd name="connsiteY0" fmla="*/ 27458 h 6878377"/>
              <a:gd name="connsiteX1" fmla="*/ 0 w 10458098"/>
              <a:gd name="connsiteY1" fmla="*/ 6870710 h 6878377"/>
              <a:gd name="connsiteX2" fmla="*/ 9254303 w 10458098"/>
              <a:gd name="connsiteY2" fmla="*/ 6878377 h 6878377"/>
              <a:gd name="connsiteX3" fmla="*/ 10191755 w 10458098"/>
              <a:gd name="connsiteY3" fmla="*/ 4838093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78377"/>
              <a:gd name="connsiteX1" fmla="*/ 0 w 10458098"/>
              <a:gd name="connsiteY1" fmla="*/ 6870710 h 6878377"/>
              <a:gd name="connsiteX2" fmla="*/ 9254303 w 10458098"/>
              <a:gd name="connsiteY2" fmla="*/ 6878377 h 6878377"/>
              <a:gd name="connsiteX3" fmla="*/ 10334518 w 10458098"/>
              <a:gd name="connsiteY3" fmla="*/ 4828687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97190"/>
              <a:gd name="connsiteX1" fmla="*/ 0 w 10458098"/>
              <a:gd name="connsiteY1" fmla="*/ 6870710 h 6897190"/>
              <a:gd name="connsiteX2" fmla="*/ 9816958 w 10458098"/>
              <a:gd name="connsiteY2" fmla="*/ 6897190 h 6897190"/>
              <a:gd name="connsiteX3" fmla="*/ 10334518 w 10458098"/>
              <a:gd name="connsiteY3" fmla="*/ 4828687 h 6897190"/>
              <a:gd name="connsiteX4" fmla="*/ 10458098 w 10458098"/>
              <a:gd name="connsiteY4" fmla="*/ 3309268 h 6897190"/>
              <a:gd name="connsiteX5" fmla="*/ 10157723 w 10458098"/>
              <a:gd name="connsiteY5" fmla="*/ 0 h 6897190"/>
              <a:gd name="connsiteX6" fmla="*/ 0 w 10458098"/>
              <a:gd name="connsiteY6" fmla="*/ 27458 h 6897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458098" h="6897190">
                <a:moveTo>
                  <a:pt x="0" y="27458"/>
                </a:moveTo>
                <a:lnTo>
                  <a:pt x="0" y="6870710"/>
                </a:lnTo>
                <a:lnTo>
                  <a:pt x="9816958" y="6897190"/>
                </a:lnTo>
                <a:lnTo>
                  <a:pt x="10334518" y="4828687"/>
                </a:lnTo>
                <a:lnTo>
                  <a:pt x="10458098" y="3309268"/>
                </a:lnTo>
                <a:lnTo>
                  <a:pt x="10157723" y="0"/>
                </a:lnTo>
                <a:lnTo>
                  <a:pt x="0" y="27458"/>
                </a:lnTo>
                <a:close/>
              </a:path>
            </a:pathLst>
          </a:custGeom>
          <a:solidFill>
            <a:schemeClr val="bg2">
              <a:alpha val="6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 name="Content Placeholder 2"/>
          <p:cNvSpPr>
            <a:spLocks noGrp="1"/>
          </p:cNvSpPr>
          <p:nvPr>
            <p:ph idx="1" hasCustomPrompt="1"/>
          </p:nvPr>
        </p:nvSpPr>
        <p:spPr>
          <a:xfrm>
            <a:off x="967551" y="1666147"/>
            <a:ext cx="5313261" cy="4770087"/>
          </a:xfrm>
        </p:spPr>
        <p:txBody>
          <a:bodyPr lIns="108000" tIns="0" bIns="108000"/>
          <a:lstStyle>
            <a:lvl1pPr>
              <a:buClr>
                <a:schemeClr val="accent6"/>
              </a:buClr>
              <a:defRPr/>
            </a:lvl1pPr>
            <a:lvl2pPr>
              <a:buClr>
                <a:schemeClr val="accent6"/>
              </a:buClr>
              <a:defRPr/>
            </a:lvl2pPr>
            <a:lvl3pPr>
              <a:buClr>
                <a:schemeClr val="accent6"/>
              </a:buClr>
              <a:defRPr/>
            </a:lvl3pPr>
            <a:lvl4pPr>
              <a:buClr>
                <a:schemeClr val="accent6"/>
              </a:buClr>
              <a:defRPr/>
            </a:lvl4pPr>
            <a:lvl5pPr>
              <a:buClr>
                <a:schemeClr val="accent6"/>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19" name="Picture 18">
            <a:extLst>
              <a:ext uri="{FF2B5EF4-FFF2-40B4-BE49-F238E27FC236}">
                <a16:creationId xmlns:a16="http://schemas.microsoft.com/office/drawing/2014/main" id="{F10215EF-75C7-B643-816A-56B16B8077F9}"/>
              </a:ext>
            </a:extLst>
          </p:cNvPr>
          <p:cNvPicPr>
            <a:picLocks noChangeAspect="1"/>
          </p:cNvPicPr>
          <p:nvPr userDrawn="1"/>
        </p:nvPicPr>
        <p:blipFill>
          <a:blip r:embed="rId2"/>
          <a:srcRect/>
          <a:stretch/>
        </p:blipFill>
        <p:spPr>
          <a:xfrm>
            <a:off x="232493" y="6089030"/>
            <a:ext cx="640000" cy="640000"/>
          </a:xfrm>
          <a:prstGeom prst="rect">
            <a:avLst/>
          </a:prstGeom>
        </p:spPr>
      </p:pic>
      <p:sp>
        <p:nvSpPr>
          <p:cNvPr id="17" name="Text Placeholder 2">
            <a:extLst>
              <a:ext uri="{FF2B5EF4-FFF2-40B4-BE49-F238E27FC236}">
                <a16:creationId xmlns:a16="http://schemas.microsoft.com/office/drawing/2014/main" id="{E11E7026-197F-6841-8914-AD819093E86E}"/>
              </a:ext>
            </a:extLst>
          </p:cNvPr>
          <p:cNvSpPr>
            <a:spLocks noGrp="1"/>
          </p:cNvSpPr>
          <p:nvPr>
            <p:ph type="body" idx="12" hasCustomPrompt="1"/>
          </p:nvPr>
        </p:nvSpPr>
        <p:spPr>
          <a:xfrm>
            <a:off x="967553" y="1224652"/>
            <a:ext cx="5313261" cy="318335"/>
          </a:xfrm>
        </p:spPr>
        <p:txBody>
          <a:bodyPr bIns="0" anchor="b" anchorCtr="0">
            <a:noAutofit/>
          </a:bodyPr>
          <a:lstStyle>
            <a:lvl1pPr marL="0" indent="0">
              <a:buNone/>
              <a:defRPr sz="20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Overview</a:t>
            </a:r>
          </a:p>
        </p:txBody>
      </p:sp>
      <p:sp>
        <p:nvSpPr>
          <p:cNvPr id="37" name="Rectangle 36">
            <a:extLst>
              <a:ext uri="{FF2B5EF4-FFF2-40B4-BE49-F238E27FC236}">
                <a16:creationId xmlns:a16="http://schemas.microsoft.com/office/drawing/2014/main" id="{478ACE32-06DC-194C-AF00-5FD532F0F789}"/>
              </a:ext>
            </a:extLst>
          </p:cNvPr>
          <p:cNvSpPr/>
          <p:nvPr userDrawn="1"/>
        </p:nvSpPr>
        <p:spPr>
          <a:xfrm>
            <a:off x="6626614" y="3971870"/>
            <a:ext cx="5163332" cy="2466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38" name="Rectangle 37">
            <a:extLst>
              <a:ext uri="{FF2B5EF4-FFF2-40B4-BE49-F238E27FC236}">
                <a16:creationId xmlns:a16="http://schemas.microsoft.com/office/drawing/2014/main" id="{5C9C9483-34B3-5F4C-B9AF-B35490A41827}"/>
              </a:ext>
            </a:extLst>
          </p:cNvPr>
          <p:cNvSpPr/>
          <p:nvPr userDrawn="1"/>
        </p:nvSpPr>
        <p:spPr>
          <a:xfrm>
            <a:off x="6626614" y="1223318"/>
            <a:ext cx="5156122" cy="2466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39" name="Content Placeholder 13">
            <a:extLst>
              <a:ext uri="{FF2B5EF4-FFF2-40B4-BE49-F238E27FC236}">
                <a16:creationId xmlns:a16="http://schemas.microsoft.com/office/drawing/2014/main" id="{D84FD633-BD26-F045-9AB5-0EF424CA8EC9}"/>
              </a:ext>
            </a:extLst>
          </p:cNvPr>
          <p:cNvSpPr>
            <a:spLocks noGrp="1"/>
          </p:cNvSpPr>
          <p:nvPr>
            <p:ph sz="quarter" idx="10"/>
          </p:nvPr>
        </p:nvSpPr>
        <p:spPr>
          <a:xfrm>
            <a:off x="6626614" y="1667782"/>
            <a:ext cx="5148870" cy="2021536"/>
          </a:xfrm>
          <a:noFill/>
        </p:spPr>
        <p:txBody>
          <a:bodyPr lIns="108000" tIns="0" rIns="108000" bIns="0"/>
          <a:lstStyle>
            <a:lvl1pPr marL="0" indent="0">
              <a:buNone/>
              <a:defRPr b="1">
                <a:solidFill>
                  <a:schemeClr val="tx1">
                    <a:lumMod val="85000"/>
                    <a:lumOff val="15000"/>
                  </a:schemeClr>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GB"/>
              <a:t>Click to edit Master text styles</a:t>
            </a:r>
          </a:p>
        </p:txBody>
      </p:sp>
      <p:sp>
        <p:nvSpPr>
          <p:cNvPr id="40" name="Text Placeholder 2">
            <a:extLst>
              <a:ext uri="{FF2B5EF4-FFF2-40B4-BE49-F238E27FC236}">
                <a16:creationId xmlns:a16="http://schemas.microsoft.com/office/drawing/2014/main" id="{42821885-CD34-8249-8EA2-EEB4231BD98A}"/>
              </a:ext>
            </a:extLst>
          </p:cNvPr>
          <p:cNvSpPr>
            <a:spLocks noGrp="1"/>
          </p:cNvSpPr>
          <p:nvPr>
            <p:ph type="body" idx="13" hasCustomPrompt="1"/>
          </p:nvPr>
        </p:nvSpPr>
        <p:spPr>
          <a:xfrm>
            <a:off x="6626614" y="1223320"/>
            <a:ext cx="5156122" cy="318335"/>
          </a:xfrm>
        </p:spPr>
        <p:txBody>
          <a:bodyPr lIns="108000" tIns="108000" rIns="108000" bIns="0" anchor="b" anchorCtr="0">
            <a:noAutofit/>
          </a:bodyPr>
          <a:lstStyle>
            <a:lvl1pPr marL="0" indent="0">
              <a:buNone/>
              <a:defRPr sz="20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Key Data</a:t>
            </a:r>
          </a:p>
        </p:txBody>
      </p:sp>
      <p:sp>
        <p:nvSpPr>
          <p:cNvPr id="41" name="Content Placeholder 13">
            <a:extLst>
              <a:ext uri="{FF2B5EF4-FFF2-40B4-BE49-F238E27FC236}">
                <a16:creationId xmlns:a16="http://schemas.microsoft.com/office/drawing/2014/main" id="{785E8262-460F-4548-8A6F-DACB5E98C645}"/>
              </a:ext>
            </a:extLst>
          </p:cNvPr>
          <p:cNvSpPr>
            <a:spLocks noGrp="1"/>
          </p:cNvSpPr>
          <p:nvPr>
            <p:ph sz="quarter" idx="14"/>
          </p:nvPr>
        </p:nvSpPr>
        <p:spPr>
          <a:xfrm>
            <a:off x="6619414" y="4432099"/>
            <a:ext cx="5156070" cy="2005771"/>
          </a:xfrm>
          <a:noFill/>
        </p:spPr>
        <p:txBody>
          <a:bodyPr lIns="108000" tIns="0" rIns="108000" bIns="0"/>
          <a:lstStyle>
            <a:lvl1pPr marL="0" indent="0">
              <a:buNone/>
              <a:defRPr b="1">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GB"/>
              <a:t>Click to edit Master text styles</a:t>
            </a:r>
          </a:p>
        </p:txBody>
      </p:sp>
      <p:sp>
        <p:nvSpPr>
          <p:cNvPr id="42" name="Text Placeholder 2">
            <a:extLst>
              <a:ext uri="{FF2B5EF4-FFF2-40B4-BE49-F238E27FC236}">
                <a16:creationId xmlns:a16="http://schemas.microsoft.com/office/drawing/2014/main" id="{5B1173C9-F885-E54D-83A6-91FC76FF138F}"/>
              </a:ext>
            </a:extLst>
          </p:cNvPr>
          <p:cNvSpPr>
            <a:spLocks noGrp="1"/>
          </p:cNvSpPr>
          <p:nvPr>
            <p:ph type="body" idx="15" hasCustomPrompt="1"/>
          </p:nvPr>
        </p:nvSpPr>
        <p:spPr>
          <a:xfrm>
            <a:off x="6619414" y="3971870"/>
            <a:ext cx="5163332" cy="318335"/>
          </a:xfrm>
        </p:spPr>
        <p:txBody>
          <a:bodyPr lIns="108000" tIns="108000" rIns="108000" bIns="0" anchor="b" anchorCtr="0">
            <a:noAutofit/>
          </a:bodyPr>
          <a:lstStyle>
            <a:lvl1pPr marL="0" indent="0">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Next steps</a:t>
            </a:r>
          </a:p>
        </p:txBody>
      </p:sp>
      <p:grpSp>
        <p:nvGrpSpPr>
          <p:cNvPr id="44" name="Group 43">
            <a:extLst>
              <a:ext uri="{FF2B5EF4-FFF2-40B4-BE49-F238E27FC236}">
                <a16:creationId xmlns:a16="http://schemas.microsoft.com/office/drawing/2014/main" id="{2E035E6D-053C-3A46-82C0-3E2291DA4C41}"/>
              </a:ext>
            </a:extLst>
          </p:cNvPr>
          <p:cNvGrpSpPr/>
          <p:nvPr userDrawn="1"/>
        </p:nvGrpSpPr>
        <p:grpSpPr>
          <a:xfrm>
            <a:off x="1" y="300563"/>
            <a:ext cx="11728638" cy="718638"/>
            <a:chOff x="1" y="300563"/>
            <a:chExt cx="11728638" cy="718638"/>
          </a:xfrm>
        </p:grpSpPr>
        <p:sp>
          <p:nvSpPr>
            <p:cNvPr id="45" name="Pentagon 6">
              <a:extLst>
                <a:ext uri="{FF2B5EF4-FFF2-40B4-BE49-F238E27FC236}">
                  <a16:creationId xmlns:a16="http://schemas.microsoft.com/office/drawing/2014/main" id="{AC2CF25F-1027-9743-9559-EA0371B379FA}"/>
                </a:ext>
              </a:extLst>
            </p:cNvPr>
            <p:cNvSpPr/>
            <p:nvPr userDrawn="1"/>
          </p:nvSpPr>
          <p:spPr>
            <a:xfrm>
              <a:off x="862719" y="300563"/>
              <a:ext cx="10865920" cy="718638"/>
            </a:xfrm>
            <a:custGeom>
              <a:avLst/>
              <a:gdLst>
                <a:gd name="connsiteX0" fmla="*/ 0 w 9707168"/>
                <a:gd name="connsiteY0" fmla="*/ 0 h 902525"/>
                <a:gd name="connsiteX1" fmla="*/ 9255906 w 9707168"/>
                <a:gd name="connsiteY1" fmla="*/ 0 h 902525"/>
                <a:gd name="connsiteX2" fmla="*/ 9707168 w 9707168"/>
                <a:gd name="connsiteY2" fmla="*/ 451263 h 902525"/>
                <a:gd name="connsiteX3" fmla="*/ 9255906 w 9707168"/>
                <a:gd name="connsiteY3" fmla="*/ 902525 h 902525"/>
                <a:gd name="connsiteX4" fmla="*/ 0 w 9707168"/>
                <a:gd name="connsiteY4" fmla="*/ 902525 h 902525"/>
                <a:gd name="connsiteX5" fmla="*/ 0 w 9707168"/>
                <a:gd name="connsiteY5" fmla="*/ 0 h 902525"/>
                <a:gd name="connsiteX0" fmla="*/ 0 w 9255906"/>
                <a:gd name="connsiteY0" fmla="*/ 0 h 902525"/>
                <a:gd name="connsiteX1" fmla="*/ 9255906 w 9255906"/>
                <a:gd name="connsiteY1" fmla="*/ 0 h 902525"/>
                <a:gd name="connsiteX2" fmla="*/ 9255906 w 9255906"/>
                <a:gd name="connsiteY2" fmla="*/ 902525 h 902525"/>
                <a:gd name="connsiteX3" fmla="*/ 0 w 9255906"/>
                <a:gd name="connsiteY3" fmla="*/ 902525 h 902525"/>
                <a:gd name="connsiteX4" fmla="*/ 0 w 9255906"/>
                <a:gd name="connsiteY4" fmla="*/ 0 h 902525"/>
                <a:gd name="connsiteX0" fmla="*/ 0 w 9255906"/>
                <a:gd name="connsiteY0" fmla="*/ 0 h 918291"/>
                <a:gd name="connsiteX1" fmla="*/ 9255906 w 9255906"/>
                <a:gd name="connsiteY1" fmla="*/ 0 h 918291"/>
                <a:gd name="connsiteX2" fmla="*/ 8987892 w 9255906"/>
                <a:gd name="connsiteY2" fmla="*/ 918291 h 918291"/>
                <a:gd name="connsiteX3" fmla="*/ 0 w 9255906"/>
                <a:gd name="connsiteY3" fmla="*/ 902525 h 918291"/>
                <a:gd name="connsiteX4" fmla="*/ 0 w 9255906"/>
                <a:gd name="connsiteY4" fmla="*/ 0 h 9182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55906" h="918291">
                  <a:moveTo>
                    <a:pt x="0" y="0"/>
                  </a:moveTo>
                  <a:lnTo>
                    <a:pt x="9255906" y="0"/>
                  </a:lnTo>
                  <a:lnTo>
                    <a:pt x="8987892" y="918291"/>
                  </a:lnTo>
                  <a:lnTo>
                    <a:pt x="0" y="902525"/>
                  </a:lnTo>
                  <a:lnTo>
                    <a:pt x="0" y="0"/>
                  </a:lnTo>
                  <a:close/>
                </a:path>
              </a:pathLst>
            </a:custGeom>
            <a:solidFill>
              <a:schemeClr val="accent6">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prstClr val="white"/>
                </a:solidFill>
              </a:endParaRPr>
            </a:p>
          </p:txBody>
        </p:sp>
        <p:sp>
          <p:nvSpPr>
            <p:cNvPr id="46" name="Pentagon 45">
              <a:extLst>
                <a:ext uri="{FF2B5EF4-FFF2-40B4-BE49-F238E27FC236}">
                  <a16:creationId xmlns:a16="http://schemas.microsoft.com/office/drawing/2014/main" id="{9A57E3D6-06FF-4147-8A28-7A80249D6A53}"/>
                </a:ext>
              </a:extLst>
            </p:cNvPr>
            <p:cNvSpPr/>
            <p:nvPr userDrawn="1"/>
          </p:nvSpPr>
          <p:spPr>
            <a:xfrm>
              <a:off x="1" y="300563"/>
              <a:ext cx="872492" cy="706300"/>
            </a:xfrm>
            <a:prstGeom prst="homePlate">
              <a:avLst>
                <a:gd name="adj" fmla="val 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47" name="Title 1">
              <a:extLst>
                <a:ext uri="{FF2B5EF4-FFF2-40B4-BE49-F238E27FC236}">
                  <a16:creationId xmlns:a16="http://schemas.microsoft.com/office/drawing/2014/main" id="{0175C301-16AF-5E42-9A2E-83C3A27813C4}"/>
                </a:ext>
              </a:extLst>
            </p:cNvPr>
            <p:cNvSpPr txBox="1">
              <a:spLocks/>
            </p:cNvSpPr>
            <p:nvPr userDrawn="1"/>
          </p:nvSpPr>
          <p:spPr>
            <a:xfrm>
              <a:off x="981950" y="300563"/>
              <a:ext cx="6579061" cy="706300"/>
            </a:xfrm>
            <a:prstGeom prst="rect">
              <a:avLst/>
            </a:prstGeom>
          </p:spPr>
          <p:txBody>
            <a:bodyPr vert="horz" lIns="108000" tIns="45720" rIns="108000" bIns="45720" rtlCol="0" anchor="ctr" anchorCtr="0">
              <a:normAutofit/>
            </a:bodyPr>
            <a:lstStyle>
              <a:lvl1pPr algn="l" defTabSz="457200" rtl="0" eaLnBrk="1" latinLnBrk="0" hangingPunct="1">
                <a:spcBef>
                  <a:spcPct val="0"/>
                </a:spcBef>
                <a:buNone/>
                <a:defRPr sz="3600" kern="1200">
                  <a:solidFill>
                    <a:schemeClr val="accent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sz="3200" b="1" dirty="0">
                  <a:solidFill>
                    <a:prstClr val="black"/>
                  </a:solidFill>
                </a:rPr>
                <a:t>Waiting times update</a:t>
              </a:r>
            </a:p>
          </p:txBody>
        </p:sp>
        <p:pic>
          <p:nvPicPr>
            <p:cNvPr id="48" name="Picture 47">
              <a:extLst>
                <a:ext uri="{FF2B5EF4-FFF2-40B4-BE49-F238E27FC236}">
                  <a16:creationId xmlns:a16="http://schemas.microsoft.com/office/drawing/2014/main" id="{B011BE20-A6CC-784E-B99E-DD0A14E0B517}"/>
                </a:ext>
              </a:extLst>
            </p:cNvPr>
            <p:cNvPicPr>
              <a:picLocks noChangeAspect="1"/>
            </p:cNvPicPr>
            <p:nvPr userDrawn="1"/>
          </p:nvPicPr>
          <p:blipFill>
            <a:blip r:embed="rId3"/>
            <a:stretch>
              <a:fillRect/>
            </a:stretch>
          </p:blipFill>
          <p:spPr>
            <a:xfrm>
              <a:off x="191178" y="400157"/>
              <a:ext cx="490139" cy="507113"/>
            </a:xfrm>
            <a:prstGeom prst="rect">
              <a:avLst/>
            </a:prstGeom>
          </p:spPr>
        </p:pic>
      </p:grpSp>
    </p:spTree>
    <p:extLst>
      <p:ext uri="{BB962C8B-B14F-4D97-AF65-F5344CB8AC3E}">
        <p14:creationId xmlns:p14="http://schemas.microsoft.com/office/powerpoint/2010/main" val="413066750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18_Title and Content">
    <p:spTree>
      <p:nvGrpSpPr>
        <p:cNvPr id="1" name=""/>
        <p:cNvGrpSpPr/>
        <p:nvPr/>
      </p:nvGrpSpPr>
      <p:grpSpPr>
        <a:xfrm>
          <a:off x="0" y="0"/>
          <a:ext cx="0" cy="0"/>
          <a:chOff x="0" y="0"/>
          <a:chExt cx="0" cy="0"/>
        </a:xfrm>
      </p:grpSpPr>
      <p:sp>
        <p:nvSpPr>
          <p:cNvPr id="10" name="Freeform 9">
            <a:extLst>
              <a:ext uri="{FF2B5EF4-FFF2-40B4-BE49-F238E27FC236}">
                <a16:creationId xmlns:a16="http://schemas.microsoft.com/office/drawing/2014/main" id="{7A8E50B1-A984-CA4D-B11F-2F14533D992A}"/>
              </a:ext>
            </a:extLst>
          </p:cNvPr>
          <p:cNvSpPr/>
          <p:nvPr userDrawn="1"/>
        </p:nvSpPr>
        <p:spPr>
          <a:xfrm rot="10800000">
            <a:off x="452486" y="-22696"/>
            <a:ext cx="11739512" cy="6912055"/>
          </a:xfrm>
          <a:custGeom>
            <a:avLst/>
            <a:gdLst>
              <a:gd name="connsiteX0" fmla="*/ 0 w 10397613"/>
              <a:gd name="connsiteY0" fmla="*/ 0 h 6843252"/>
              <a:gd name="connsiteX1" fmla="*/ 0 w 10397613"/>
              <a:gd name="connsiteY1" fmla="*/ 6843252 h 6843252"/>
              <a:gd name="connsiteX2" fmla="*/ 9261987 w 10397613"/>
              <a:gd name="connsiteY2" fmla="*/ 6843252 h 6843252"/>
              <a:gd name="connsiteX3" fmla="*/ 10176387 w 10397613"/>
              <a:gd name="connsiteY3" fmla="*/ 4837471 h 6843252"/>
              <a:gd name="connsiteX4" fmla="*/ 10397613 w 10397613"/>
              <a:gd name="connsiteY4" fmla="*/ 3274142 h 6843252"/>
              <a:gd name="connsiteX5" fmla="*/ 9851923 w 10397613"/>
              <a:gd name="connsiteY5" fmla="*/ 14748 h 6843252"/>
              <a:gd name="connsiteX6" fmla="*/ 0 w 10397613"/>
              <a:gd name="connsiteY6" fmla="*/ 0 h 6843252"/>
              <a:gd name="connsiteX0" fmla="*/ 0 w 10397613"/>
              <a:gd name="connsiteY0" fmla="*/ 3073 h 6846325"/>
              <a:gd name="connsiteX1" fmla="*/ 0 w 10397613"/>
              <a:gd name="connsiteY1" fmla="*/ 6846325 h 6846325"/>
              <a:gd name="connsiteX2" fmla="*/ 9261987 w 10397613"/>
              <a:gd name="connsiteY2" fmla="*/ 6846325 h 6846325"/>
              <a:gd name="connsiteX3" fmla="*/ 10176387 w 10397613"/>
              <a:gd name="connsiteY3" fmla="*/ 4840544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397613"/>
              <a:gd name="connsiteY0" fmla="*/ 3073 h 6846325"/>
              <a:gd name="connsiteX1" fmla="*/ 0 w 10397613"/>
              <a:gd name="connsiteY1" fmla="*/ 6846325 h 6846325"/>
              <a:gd name="connsiteX2" fmla="*/ 9261987 w 10397613"/>
              <a:gd name="connsiteY2" fmla="*/ 6846325 h 6846325"/>
              <a:gd name="connsiteX3" fmla="*/ 10191755 w 10397613"/>
              <a:gd name="connsiteY3" fmla="*/ 4813708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424507"/>
              <a:gd name="connsiteY0" fmla="*/ 3073 h 6846325"/>
              <a:gd name="connsiteX1" fmla="*/ 0 w 10424507"/>
              <a:gd name="connsiteY1" fmla="*/ 6846325 h 6846325"/>
              <a:gd name="connsiteX2" fmla="*/ 9261987 w 10424507"/>
              <a:gd name="connsiteY2" fmla="*/ 6846325 h 6846325"/>
              <a:gd name="connsiteX3" fmla="*/ 10191755 w 10424507"/>
              <a:gd name="connsiteY3" fmla="*/ 4813708 h 6846325"/>
              <a:gd name="connsiteX4" fmla="*/ 10424507 w 10424507"/>
              <a:gd name="connsiteY4" fmla="*/ 3284883 h 6846325"/>
              <a:gd name="connsiteX5" fmla="*/ 9869783 w 10424507"/>
              <a:gd name="connsiteY5" fmla="*/ 0 h 6846325"/>
              <a:gd name="connsiteX6" fmla="*/ 0 w 10424507"/>
              <a:gd name="connsiteY6" fmla="*/ 3073 h 6846325"/>
              <a:gd name="connsiteX0" fmla="*/ 0 w 10424507"/>
              <a:gd name="connsiteY0" fmla="*/ 0 h 6843252"/>
              <a:gd name="connsiteX1" fmla="*/ 0 w 10424507"/>
              <a:gd name="connsiteY1" fmla="*/ 6843252 h 6843252"/>
              <a:gd name="connsiteX2" fmla="*/ 9261987 w 10424507"/>
              <a:gd name="connsiteY2" fmla="*/ 6843252 h 6843252"/>
              <a:gd name="connsiteX3" fmla="*/ 10191755 w 10424507"/>
              <a:gd name="connsiteY3" fmla="*/ 4810635 h 6843252"/>
              <a:gd name="connsiteX4" fmla="*/ 10424507 w 10424507"/>
              <a:gd name="connsiteY4" fmla="*/ 3281810 h 6843252"/>
              <a:gd name="connsiteX5" fmla="*/ 9888993 w 10424507"/>
              <a:gd name="connsiteY5" fmla="*/ 761 h 6843252"/>
              <a:gd name="connsiteX6" fmla="*/ 0 w 10424507"/>
              <a:gd name="connsiteY6" fmla="*/ 0 h 6843252"/>
              <a:gd name="connsiteX0" fmla="*/ 0 w 10424507"/>
              <a:gd name="connsiteY0" fmla="*/ 0 h 6850919"/>
              <a:gd name="connsiteX1" fmla="*/ 0 w 10424507"/>
              <a:gd name="connsiteY1" fmla="*/ 6843252 h 6850919"/>
              <a:gd name="connsiteX2" fmla="*/ 9254303 w 10424507"/>
              <a:gd name="connsiteY2" fmla="*/ 6850919 h 6850919"/>
              <a:gd name="connsiteX3" fmla="*/ 10191755 w 10424507"/>
              <a:gd name="connsiteY3" fmla="*/ 4810635 h 6850919"/>
              <a:gd name="connsiteX4" fmla="*/ 10424507 w 10424507"/>
              <a:gd name="connsiteY4" fmla="*/ 3281810 h 6850919"/>
              <a:gd name="connsiteX5" fmla="*/ 9888993 w 10424507"/>
              <a:gd name="connsiteY5" fmla="*/ 761 h 6850919"/>
              <a:gd name="connsiteX6" fmla="*/ 0 w 10424507"/>
              <a:gd name="connsiteY6" fmla="*/ 0 h 6850919"/>
              <a:gd name="connsiteX0" fmla="*/ 0 w 10458098"/>
              <a:gd name="connsiteY0" fmla="*/ 0 h 6850919"/>
              <a:gd name="connsiteX1" fmla="*/ 0 w 10458098"/>
              <a:gd name="connsiteY1" fmla="*/ 6843252 h 6850919"/>
              <a:gd name="connsiteX2" fmla="*/ 9254303 w 10458098"/>
              <a:gd name="connsiteY2" fmla="*/ 6850919 h 6850919"/>
              <a:gd name="connsiteX3" fmla="*/ 10191755 w 10458098"/>
              <a:gd name="connsiteY3" fmla="*/ 4810635 h 6850919"/>
              <a:gd name="connsiteX4" fmla="*/ 10458098 w 10458098"/>
              <a:gd name="connsiteY4" fmla="*/ 3281810 h 6850919"/>
              <a:gd name="connsiteX5" fmla="*/ 9888993 w 10458098"/>
              <a:gd name="connsiteY5" fmla="*/ 761 h 6850919"/>
              <a:gd name="connsiteX6" fmla="*/ 0 w 10458098"/>
              <a:gd name="connsiteY6" fmla="*/ 0 h 6850919"/>
              <a:gd name="connsiteX0" fmla="*/ 0 w 10458098"/>
              <a:gd name="connsiteY0" fmla="*/ 27458 h 6878377"/>
              <a:gd name="connsiteX1" fmla="*/ 0 w 10458098"/>
              <a:gd name="connsiteY1" fmla="*/ 6870710 h 6878377"/>
              <a:gd name="connsiteX2" fmla="*/ 9254303 w 10458098"/>
              <a:gd name="connsiteY2" fmla="*/ 6878377 h 6878377"/>
              <a:gd name="connsiteX3" fmla="*/ 10191755 w 10458098"/>
              <a:gd name="connsiteY3" fmla="*/ 4838093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78377"/>
              <a:gd name="connsiteX1" fmla="*/ 0 w 10458098"/>
              <a:gd name="connsiteY1" fmla="*/ 6870710 h 6878377"/>
              <a:gd name="connsiteX2" fmla="*/ 9254303 w 10458098"/>
              <a:gd name="connsiteY2" fmla="*/ 6878377 h 6878377"/>
              <a:gd name="connsiteX3" fmla="*/ 10334518 w 10458098"/>
              <a:gd name="connsiteY3" fmla="*/ 4828687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97190"/>
              <a:gd name="connsiteX1" fmla="*/ 0 w 10458098"/>
              <a:gd name="connsiteY1" fmla="*/ 6870710 h 6897190"/>
              <a:gd name="connsiteX2" fmla="*/ 9816958 w 10458098"/>
              <a:gd name="connsiteY2" fmla="*/ 6897190 h 6897190"/>
              <a:gd name="connsiteX3" fmla="*/ 10334518 w 10458098"/>
              <a:gd name="connsiteY3" fmla="*/ 4828687 h 6897190"/>
              <a:gd name="connsiteX4" fmla="*/ 10458098 w 10458098"/>
              <a:gd name="connsiteY4" fmla="*/ 3309268 h 6897190"/>
              <a:gd name="connsiteX5" fmla="*/ 10157723 w 10458098"/>
              <a:gd name="connsiteY5" fmla="*/ 0 h 6897190"/>
              <a:gd name="connsiteX6" fmla="*/ 0 w 10458098"/>
              <a:gd name="connsiteY6" fmla="*/ 27458 h 6897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458098" h="6897190">
                <a:moveTo>
                  <a:pt x="0" y="27458"/>
                </a:moveTo>
                <a:lnTo>
                  <a:pt x="0" y="6870710"/>
                </a:lnTo>
                <a:lnTo>
                  <a:pt x="9816958" y="6897190"/>
                </a:lnTo>
                <a:lnTo>
                  <a:pt x="10334518" y="4828687"/>
                </a:lnTo>
                <a:lnTo>
                  <a:pt x="10458098" y="3309268"/>
                </a:lnTo>
                <a:lnTo>
                  <a:pt x="10157723" y="0"/>
                </a:lnTo>
                <a:lnTo>
                  <a:pt x="0" y="27458"/>
                </a:lnTo>
                <a:close/>
              </a:path>
            </a:pathLst>
          </a:custGeom>
          <a:solidFill>
            <a:schemeClr val="bg2">
              <a:alpha val="6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 name="Content Placeholder 2"/>
          <p:cNvSpPr>
            <a:spLocks noGrp="1"/>
          </p:cNvSpPr>
          <p:nvPr>
            <p:ph idx="1" hasCustomPrompt="1"/>
          </p:nvPr>
        </p:nvSpPr>
        <p:spPr>
          <a:xfrm>
            <a:off x="965964" y="1681521"/>
            <a:ext cx="3420003" cy="4748602"/>
          </a:xfrm>
        </p:spPr>
        <p:txBody>
          <a:bodyPr lIns="108000" tIns="0" rIns="108000" bIns="108000"/>
          <a:lstStyle>
            <a:lvl1pPr>
              <a:buClr>
                <a:schemeClr val="accent6"/>
              </a:buClr>
              <a:defRPr/>
            </a:lvl1pPr>
            <a:lvl2pPr>
              <a:buClr>
                <a:schemeClr val="accent6"/>
              </a:buClr>
              <a:defRPr/>
            </a:lvl2pPr>
            <a:lvl3pPr>
              <a:buClr>
                <a:schemeClr val="accent6"/>
              </a:buClr>
              <a:defRPr/>
            </a:lvl3pPr>
            <a:lvl4pPr>
              <a:buClr>
                <a:schemeClr val="accent6"/>
              </a:buClr>
              <a:defRPr/>
            </a:lvl4pPr>
            <a:lvl5pPr>
              <a:buClr>
                <a:schemeClr val="accent6"/>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19" name="Picture 18">
            <a:extLst>
              <a:ext uri="{FF2B5EF4-FFF2-40B4-BE49-F238E27FC236}">
                <a16:creationId xmlns:a16="http://schemas.microsoft.com/office/drawing/2014/main" id="{F10215EF-75C7-B643-816A-56B16B8077F9}"/>
              </a:ext>
            </a:extLst>
          </p:cNvPr>
          <p:cNvPicPr>
            <a:picLocks noChangeAspect="1"/>
          </p:cNvPicPr>
          <p:nvPr userDrawn="1"/>
        </p:nvPicPr>
        <p:blipFill>
          <a:blip r:embed="rId2"/>
          <a:srcRect/>
          <a:stretch/>
        </p:blipFill>
        <p:spPr>
          <a:xfrm>
            <a:off x="232493" y="6089030"/>
            <a:ext cx="640000" cy="640000"/>
          </a:xfrm>
          <a:prstGeom prst="rect">
            <a:avLst/>
          </a:prstGeom>
        </p:spPr>
      </p:pic>
      <p:sp>
        <p:nvSpPr>
          <p:cNvPr id="31" name="Rectangle 30">
            <a:extLst>
              <a:ext uri="{FF2B5EF4-FFF2-40B4-BE49-F238E27FC236}">
                <a16:creationId xmlns:a16="http://schemas.microsoft.com/office/drawing/2014/main" id="{DDBFDFE9-0542-7140-AA7B-613E5F49605F}"/>
              </a:ext>
            </a:extLst>
          </p:cNvPr>
          <p:cNvSpPr/>
          <p:nvPr userDrawn="1"/>
        </p:nvSpPr>
        <p:spPr>
          <a:xfrm>
            <a:off x="8406971" y="1223637"/>
            <a:ext cx="3420000" cy="5212981"/>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32" name="Rectangle 31">
            <a:extLst>
              <a:ext uri="{FF2B5EF4-FFF2-40B4-BE49-F238E27FC236}">
                <a16:creationId xmlns:a16="http://schemas.microsoft.com/office/drawing/2014/main" id="{122531CE-C048-CC47-AAE9-F5ED0C20C0F9}"/>
              </a:ext>
            </a:extLst>
          </p:cNvPr>
          <p:cNvSpPr/>
          <p:nvPr userDrawn="1"/>
        </p:nvSpPr>
        <p:spPr>
          <a:xfrm>
            <a:off x="4694457" y="1217524"/>
            <a:ext cx="3420000" cy="52113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33" name="Content Placeholder 13">
            <a:extLst>
              <a:ext uri="{FF2B5EF4-FFF2-40B4-BE49-F238E27FC236}">
                <a16:creationId xmlns:a16="http://schemas.microsoft.com/office/drawing/2014/main" id="{FFF960DE-147B-734B-8C5B-E31059D74628}"/>
              </a:ext>
            </a:extLst>
          </p:cNvPr>
          <p:cNvSpPr>
            <a:spLocks noGrp="1"/>
          </p:cNvSpPr>
          <p:nvPr>
            <p:ph sz="quarter" idx="10"/>
          </p:nvPr>
        </p:nvSpPr>
        <p:spPr>
          <a:xfrm>
            <a:off x="4694458" y="1683550"/>
            <a:ext cx="3420000" cy="4745306"/>
          </a:xfrm>
          <a:solidFill>
            <a:schemeClr val="bg1"/>
          </a:solidFill>
        </p:spPr>
        <p:txBody>
          <a:bodyPr lIns="108000" tIns="0" rIns="108000" bIns="108000"/>
          <a:lstStyle>
            <a:lvl1pPr marL="0" indent="0">
              <a:buNone/>
              <a:defRPr b="1">
                <a:solidFill>
                  <a:schemeClr val="bg2">
                    <a:lumMod val="25000"/>
                  </a:schemeClr>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GB"/>
              <a:t>Click to edit Master text styles</a:t>
            </a:r>
          </a:p>
        </p:txBody>
      </p:sp>
      <p:sp>
        <p:nvSpPr>
          <p:cNvPr id="34" name="Content Placeholder 13">
            <a:extLst>
              <a:ext uri="{FF2B5EF4-FFF2-40B4-BE49-F238E27FC236}">
                <a16:creationId xmlns:a16="http://schemas.microsoft.com/office/drawing/2014/main" id="{43C2C0AB-360A-404E-848A-01431D2B21AA}"/>
              </a:ext>
            </a:extLst>
          </p:cNvPr>
          <p:cNvSpPr>
            <a:spLocks noGrp="1"/>
          </p:cNvSpPr>
          <p:nvPr>
            <p:ph sz="quarter" idx="11"/>
          </p:nvPr>
        </p:nvSpPr>
        <p:spPr>
          <a:xfrm>
            <a:off x="8406971" y="1677438"/>
            <a:ext cx="3420000" cy="4759180"/>
          </a:xfrm>
          <a:noFill/>
        </p:spPr>
        <p:txBody>
          <a:bodyPr lIns="108000" tIns="0" rIns="108000" bIns="108000"/>
          <a:lstStyle>
            <a:lvl1pPr marL="0" indent="0">
              <a:buNone/>
              <a:defRPr b="1">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GB"/>
              <a:t>Click to edit Master text styles</a:t>
            </a:r>
          </a:p>
        </p:txBody>
      </p:sp>
      <p:grpSp>
        <p:nvGrpSpPr>
          <p:cNvPr id="37" name="Group 36">
            <a:extLst>
              <a:ext uri="{FF2B5EF4-FFF2-40B4-BE49-F238E27FC236}">
                <a16:creationId xmlns:a16="http://schemas.microsoft.com/office/drawing/2014/main" id="{41A74E64-468C-A14E-A033-1AF69412EC9D}"/>
              </a:ext>
            </a:extLst>
          </p:cNvPr>
          <p:cNvGrpSpPr/>
          <p:nvPr userDrawn="1"/>
        </p:nvGrpSpPr>
        <p:grpSpPr>
          <a:xfrm>
            <a:off x="1" y="300563"/>
            <a:ext cx="11728638" cy="718638"/>
            <a:chOff x="1" y="300563"/>
            <a:chExt cx="11728638" cy="718638"/>
          </a:xfrm>
        </p:grpSpPr>
        <p:sp>
          <p:nvSpPr>
            <p:cNvPr id="38" name="Pentagon 6">
              <a:extLst>
                <a:ext uri="{FF2B5EF4-FFF2-40B4-BE49-F238E27FC236}">
                  <a16:creationId xmlns:a16="http://schemas.microsoft.com/office/drawing/2014/main" id="{DA477FF8-E89B-9C49-BB96-C5459E8E5A29}"/>
                </a:ext>
              </a:extLst>
            </p:cNvPr>
            <p:cNvSpPr/>
            <p:nvPr userDrawn="1"/>
          </p:nvSpPr>
          <p:spPr>
            <a:xfrm>
              <a:off x="862719" y="300563"/>
              <a:ext cx="10865920" cy="718638"/>
            </a:xfrm>
            <a:custGeom>
              <a:avLst/>
              <a:gdLst>
                <a:gd name="connsiteX0" fmla="*/ 0 w 9707168"/>
                <a:gd name="connsiteY0" fmla="*/ 0 h 902525"/>
                <a:gd name="connsiteX1" fmla="*/ 9255906 w 9707168"/>
                <a:gd name="connsiteY1" fmla="*/ 0 h 902525"/>
                <a:gd name="connsiteX2" fmla="*/ 9707168 w 9707168"/>
                <a:gd name="connsiteY2" fmla="*/ 451263 h 902525"/>
                <a:gd name="connsiteX3" fmla="*/ 9255906 w 9707168"/>
                <a:gd name="connsiteY3" fmla="*/ 902525 h 902525"/>
                <a:gd name="connsiteX4" fmla="*/ 0 w 9707168"/>
                <a:gd name="connsiteY4" fmla="*/ 902525 h 902525"/>
                <a:gd name="connsiteX5" fmla="*/ 0 w 9707168"/>
                <a:gd name="connsiteY5" fmla="*/ 0 h 902525"/>
                <a:gd name="connsiteX0" fmla="*/ 0 w 9255906"/>
                <a:gd name="connsiteY0" fmla="*/ 0 h 902525"/>
                <a:gd name="connsiteX1" fmla="*/ 9255906 w 9255906"/>
                <a:gd name="connsiteY1" fmla="*/ 0 h 902525"/>
                <a:gd name="connsiteX2" fmla="*/ 9255906 w 9255906"/>
                <a:gd name="connsiteY2" fmla="*/ 902525 h 902525"/>
                <a:gd name="connsiteX3" fmla="*/ 0 w 9255906"/>
                <a:gd name="connsiteY3" fmla="*/ 902525 h 902525"/>
                <a:gd name="connsiteX4" fmla="*/ 0 w 9255906"/>
                <a:gd name="connsiteY4" fmla="*/ 0 h 902525"/>
                <a:gd name="connsiteX0" fmla="*/ 0 w 9255906"/>
                <a:gd name="connsiteY0" fmla="*/ 0 h 918291"/>
                <a:gd name="connsiteX1" fmla="*/ 9255906 w 9255906"/>
                <a:gd name="connsiteY1" fmla="*/ 0 h 918291"/>
                <a:gd name="connsiteX2" fmla="*/ 8987892 w 9255906"/>
                <a:gd name="connsiteY2" fmla="*/ 918291 h 918291"/>
                <a:gd name="connsiteX3" fmla="*/ 0 w 9255906"/>
                <a:gd name="connsiteY3" fmla="*/ 902525 h 918291"/>
                <a:gd name="connsiteX4" fmla="*/ 0 w 9255906"/>
                <a:gd name="connsiteY4" fmla="*/ 0 h 9182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55906" h="918291">
                  <a:moveTo>
                    <a:pt x="0" y="0"/>
                  </a:moveTo>
                  <a:lnTo>
                    <a:pt x="9255906" y="0"/>
                  </a:lnTo>
                  <a:lnTo>
                    <a:pt x="8987892" y="918291"/>
                  </a:lnTo>
                  <a:lnTo>
                    <a:pt x="0" y="902525"/>
                  </a:lnTo>
                  <a:lnTo>
                    <a:pt x="0" y="0"/>
                  </a:lnTo>
                  <a:close/>
                </a:path>
              </a:pathLst>
            </a:custGeom>
            <a:solidFill>
              <a:schemeClr val="accent6">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prstClr val="white"/>
                </a:solidFill>
              </a:endParaRPr>
            </a:p>
          </p:txBody>
        </p:sp>
        <p:sp>
          <p:nvSpPr>
            <p:cNvPr id="39" name="Pentagon 38">
              <a:extLst>
                <a:ext uri="{FF2B5EF4-FFF2-40B4-BE49-F238E27FC236}">
                  <a16:creationId xmlns:a16="http://schemas.microsoft.com/office/drawing/2014/main" id="{C17A67F0-1DD3-4A48-A345-C43D7ACE3AB7}"/>
                </a:ext>
              </a:extLst>
            </p:cNvPr>
            <p:cNvSpPr/>
            <p:nvPr userDrawn="1"/>
          </p:nvSpPr>
          <p:spPr>
            <a:xfrm>
              <a:off x="1" y="300563"/>
              <a:ext cx="872492" cy="706300"/>
            </a:xfrm>
            <a:prstGeom prst="homePlate">
              <a:avLst>
                <a:gd name="adj" fmla="val 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40" name="Title 1">
              <a:extLst>
                <a:ext uri="{FF2B5EF4-FFF2-40B4-BE49-F238E27FC236}">
                  <a16:creationId xmlns:a16="http://schemas.microsoft.com/office/drawing/2014/main" id="{ACEDFEB5-F4D0-6C45-9850-CC0F556BBA02}"/>
                </a:ext>
              </a:extLst>
            </p:cNvPr>
            <p:cNvSpPr txBox="1">
              <a:spLocks/>
            </p:cNvSpPr>
            <p:nvPr userDrawn="1"/>
          </p:nvSpPr>
          <p:spPr>
            <a:xfrm>
              <a:off x="981950" y="300563"/>
              <a:ext cx="6579061" cy="706300"/>
            </a:xfrm>
            <a:prstGeom prst="rect">
              <a:avLst/>
            </a:prstGeom>
          </p:spPr>
          <p:txBody>
            <a:bodyPr vert="horz" lIns="108000" tIns="45720" rIns="108000" bIns="45720" rtlCol="0" anchor="ctr" anchorCtr="0">
              <a:normAutofit/>
            </a:bodyPr>
            <a:lstStyle>
              <a:lvl1pPr algn="l" defTabSz="457200" rtl="0" eaLnBrk="1" latinLnBrk="0" hangingPunct="1">
                <a:spcBef>
                  <a:spcPct val="0"/>
                </a:spcBef>
                <a:buNone/>
                <a:defRPr sz="3600" kern="1200">
                  <a:solidFill>
                    <a:schemeClr val="accent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sz="3200" b="1" dirty="0">
                  <a:solidFill>
                    <a:prstClr val="black"/>
                  </a:solidFill>
                </a:rPr>
                <a:t>Elective Waiting Times</a:t>
              </a:r>
            </a:p>
          </p:txBody>
        </p:sp>
        <p:pic>
          <p:nvPicPr>
            <p:cNvPr id="41" name="Picture 40">
              <a:extLst>
                <a:ext uri="{FF2B5EF4-FFF2-40B4-BE49-F238E27FC236}">
                  <a16:creationId xmlns:a16="http://schemas.microsoft.com/office/drawing/2014/main" id="{9C6793CF-6F09-3B48-AF8A-7B9B7E491DFA}"/>
                </a:ext>
              </a:extLst>
            </p:cNvPr>
            <p:cNvPicPr>
              <a:picLocks noChangeAspect="1"/>
            </p:cNvPicPr>
            <p:nvPr userDrawn="1"/>
          </p:nvPicPr>
          <p:blipFill>
            <a:blip r:embed="rId3"/>
            <a:stretch>
              <a:fillRect/>
            </a:stretch>
          </p:blipFill>
          <p:spPr>
            <a:xfrm>
              <a:off x="191178" y="400157"/>
              <a:ext cx="490139" cy="507113"/>
            </a:xfrm>
            <a:prstGeom prst="rect">
              <a:avLst/>
            </a:prstGeom>
          </p:spPr>
        </p:pic>
      </p:grpSp>
      <p:sp>
        <p:nvSpPr>
          <p:cNvPr id="17" name="TextBox 16">
            <a:extLst>
              <a:ext uri="{FF2B5EF4-FFF2-40B4-BE49-F238E27FC236}">
                <a16:creationId xmlns:a16="http://schemas.microsoft.com/office/drawing/2014/main" id="{838B9DDD-C31E-40E3-8339-C7AF5AE53C0C}"/>
              </a:ext>
            </a:extLst>
          </p:cNvPr>
          <p:cNvSpPr txBox="1"/>
          <p:nvPr userDrawn="1"/>
        </p:nvSpPr>
        <p:spPr>
          <a:xfrm>
            <a:off x="981943" y="1192194"/>
            <a:ext cx="3420000" cy="400110"/>
          </a:xfrm>
          <a:prstGeom prst="rect">
            <a:avLst/>
          </a:prstGeom>
          <a:noFill/>
        </p:spPr>
        <p:txBody>
          <a:bodyPr wrap="square" rtlCol="0">
            <a:spAutoFit/>
          </a:bodyPr>
          <a:lstStyle/>
          <a:p>
            <a:r>
              <a:rPr lang="en-GB" sz="2000" b="1" dirty="0">
                <a:solidFill>
                  <a:prstClr val="black"/>
                </a:solidFill>
                <a:latin typeface="Calibri" panose="020F0502020204030204" pitchFamily="34" charset="0"/>
                <a:cs typeface="Calibri" panose="020F0502020204030204" pitchFamily="34" charset="0"/>
              </a:rPr>
              <a:t>Overview</a:t>
            </a:r>
          </a:p>
        </p:txBody>
      </p:sp>
      <p:sp>
        <p:nvSpPr>
          <p:cNvPr id="20" name="TextBox 19">
            <a:extLst>
              <a:ext uri="{FF2B5EF4-FFF2-40B4-BE49-F238E27FC236}">
                <a16:creationId xmlns:a16="http://schemas.microsoft.com/office/drawing/2014/main" id="{F6F776D3-2E6F-46AF-8B16-9E185DB93B84}"/>
              </a:ext>
            </a:extLst>
          </p:cNvPr>
          <p:cNvSpPr txBox="1"/>
          <p:nvPr userDrawn="1"/>
        </p:nvSpPr>
        <p:spPr>
          <a:xfrm>
            <a:off x="4694457" y="1217524"/>
            <a:ext cx="3420000" cy="400110"/>
          </a:xfrm>
          <a:prstGeom prst="rect">
            <a:avLst/>
          </a:prstGeom>
          <a:noFill/>
        </p:spPr>
        <p:txBody>
          <a:bodyPr wrap="square" rtlCol="0">
            <a:spAutoFit/>
          </a:bodyPr>
          <a:lstStyle/>
          <a:p>
            <a:r>
              <a:rPr lang="en-GB" sz="2000" b="1" dirty="0">
                <a:solidFill>
                  <a:prstClr val="black"/>
                </a:solidFill>
                <a:latin typeface="Calibri" panose="020F0502020204030204" pitchFamily="34" charset="0"/>
                <a:cs typeface="Calibri" panose="020F0502020204030204" pitchFamily="34" charset="0"/>
              </a:rPr>
              <a:t>Key Data</a:t>
            </a:r>
          </a:p>
        </p:txBody>
      </p:sp>
      <p:sp>
        <p:nvSpPr>
          <p:cNvPr id="21" name="TextBox 20">
            <a:extLst>
              <a:ext uri="{FF2B5EF4-FFF2-40B4-BE49-F238E27FC236}">
                <a16:creationId xmlns:a16="http://schemas.microsoft.com/office/drawing/2014/main" id="{6F159296-29B2-4EDC-A588-B1738A2CB958}"/>
              </a:ext>
            </a:extLst>
          </p:cNvPr>
          <p:cNvSpPr txBox="1"/>
          <p:nvPr userDrawn="1"/>
        </p:nvSpPr>
        <p:spPr>
          <a:xfrm>
            <a:off x="8406971" y="1217524"/>
            <a:ext cx="3420000" cy="400110"/>
          </a:xfrm>
          <a:prstGeom prst="rect">
            <a:avLst/>
          </a:prstGeom>
          <a:noFill/>
        </p:spPr>
        <p:txBody>
          <a:bodyPr wrap="square" rtlCol="0">
            <a:spAutoFit/>
          </a:bodyPr>
          <a:lstStyle/>
          <a:p>
            <a:r>
              <a:rPr lang="en-GB" sz="2000" b="1" dirty="0">
                <a:solidFill>
                  <a:prstClr val="white"/>
                </a:solidFill>
                <a:latin typeface="Calibri" panose="020F0502020204030204" pitchFamily="34" charset="0"/>
                <a:cs typeface="Calibri" panose="020F0502020204030204" pitchFamily="34" charset="0"/>
              </a:rPr>
              <a:t>Next Steps</a:t>
            </a:r>
          </a:p>
        </p:txBody>
      </p:sp>
    </p:spTree>
    <p:extLst>
      <p:ext uri="{BB962C8B-B14F-4D97-AF65-F5344CB8AC3E}">
        <p14:creationId xmlns:p14="http://schemas.microsoft.com/office/powerpoint/2010/main" val="3600496312"/>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7_Title and Content">
    <p:spTree>
      <p:nvGrpSpPr>
        <p:cNvPr id="1" name=""/>
        <p:cNvGrpSpPr/>
        <p:nvPr/>
      </p:nvGrpSpPr>
      <p:grpSpPr>
        <a:xfrm>
          <a:off x="0" y="0"/>
          <a:ext cx="0" cy="0"/>
          <a:chOff x="0" y="0"/>
          <a:chExt cx="0" cy="0"/>
        </a:xfrm>
      </p:grpSpPr>
      <p:sp>
        <p:nvSpPr>
          <p:cNvPr id="12" name="Freeform 11">
            <a:extLst>
              <a:ext uri="{FF2B5EF4-FFF2-40B4-BE49-F238E27FC236}">
                <a16:creationId xmlns:a16="http://schemas.microsoft.com/office/drawing/2014/main" id="{750D0FDC-4CB8-EF4B-894B-03E043CD9E18}"/>
              </a:ext>
            </a:extLst>
          </p:cNvPr>
          <p:cNvSpPr/>
          <p:nvPr userDrawn="1"/>
        </p:nvSpPr>
        <p:spPr>
          <a:xfrm rot="10800000">
            <a:off x="452486" y="-22696"/>
            <a:ext cx="11739512" cy="6912055"/>
          </a:xfrm>
          <a:custGeom>
            <a:avLst/>
            <a:gdLst>
              <a:gd name="connsiteX0" fmla="*/ 0 w 10397613"/>
              <a:gd name="connsiteY0" fmla="*/ 0 h 6843252"/>
              <a:gd name="connsiteX1" fmla="*/ 0 w 10397613"/>
              <a:gd name="connsiteY1" fmla="*/ 6843252 h 6843252"/>
              <a:gd name="connsiteX2" fmla="*/ 9261987 w 10397613"/>
              <a:gd name="connsiteY2" fmla="*/ 6843252 h 6843252"/>
              <a:gd name="connsiteX3" fmla="*/ 10176387 w 10397613"/>
              <a:gd name="connsiteY3" fmla="*/ 4837471 h 6843252"/>
              <a:gd name="connsiteX4" fmla="*/ 10397613 w 10397613"/>
              <a:gd name="connsiteY4" fmla="*/ 3274142 h 6843252"/>
              <a:gd name="connsiteX5" fmla="*/ 9851923 w 10397613"/>
              <a:gd name="connsiteY5" fmla="*/ 14748 h 6843252"/>
              <a:gd name="connsiteX6" fmla="*/ 0 w 10397613"/>
              <a:gd name="connsiteY6" fmla="*/ 0 h 6843252"/>
              <a:gd name="connsiteX0" fmla="*/ 0 w 10397613"/>
              <a:gd name="connsiteY0" fmla="*/ 3073 h 6846325"/>
              <a:gd name="connsiteX1" fmla="*/ 0 w 10397613"/>
              <a:gd name="connsiteY1" fmla="*/ 6846325 h 6846325"/>
              <a:gd name="connsiteX2" fmla="*/ 9261987 w 10397613"/>
              <a:gd name="connsiteY2" fmla="*/ 6846325 h 6846325"/>
              <a:gd name="connsiteX3" fmla="*/ 10176387 w 10397613"/>
              <a:gd name="connsiteY3" fmla="*/ 4840544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397613"/>
              <a:gd name="connsiteY0" fmla="*/ 3073 h 6846325"/>
              <a:gd name="connsiteX1" fmla="*/ 0 w 10397613"/>
              <a:gd name="connsiteY1" fmla="*/ 6846325 h 6846325"/>
              <a:gd name="connsiteX2" fmla="*/ 9261987 w 10397613"/>
              <a:gd name="connsiteY2" fmla="*/ 6846325 h 6846325"/>
              <a:gd name="connsiteX3" fmla="*/ 10191755 w 10397613"/>
              <a:gd name="connsiteY3" fmla="*/ 4813708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424507"/>
              <a:gd name="connsiteY0" fmla="*/ 3073 h 6846325"/>
              <a:gd name="connsiteX1" fmla="*/ 0 w 10424507"/>
              <a:gd name="connsiteY1" fmla="*/ 6846325 h 6846325"/>
              <a:gd name="connsiteX2" fmla="*/ 9261987 w 10424507"/>
              <a:gd name="connsiteY2" fmla="*/ 6846325 h 6846325"/>
              <a:gd name="connsiteX3" fmla="*/ 10191755 w 10424507"/>
              <a:gd name="connsiteY3" fmla="*/ 4813708 h 6846325"/>
              <a:gd name="connsiteX4" fmla="*/ 10424507 w 10424507"/>
              <a:gd name="connsiteY4" fmla="*/ 3284883 h 6846325"/>
              <a:gd name="connsiteX5" fmla="*/ 9869783 w 10424507"/>
              <a:gd name="connsiteY5" fmla="*/ 0 h 6846325"/>
              <a:gd name="connsiteX6" fmla="*/ 0 w 10424507"/>
              <a:gd name="connsiteY6" fmla="*/ 3073 h 6846325"/>
              <a:gd name="connsiteX0" fmla="*/ 0 w 10424507"/>
              <a:gd name="connsiteY0" fmla="*/ 0 h 6843252"/>
              <a:gd name="connsiteX1" fmla="*/ 0 w 10424507"/>
              <a:gd name="connsiteY1" fmla="*/ 6843252 h 6843252"/>
              <a:gd name="connsiteX2" fmla="*/ 9261987 w 10424507"/>
              <a:gd name="connsiteY2" fmla="*/ 6843252 h 6843252"/>
              <a:gd name="connsiteX3" fmla="*/ 10191755 w 10424507"/>
              <a:gd name="connsiteY3" fmla="*/ 4810635 h 6843252"/>
              <a:gd name="connsiteX4" fmla="*/ 10424507 w 10424507"/>
              <a:gd name="connsiteY4" fmla="*/ 3281810 h 6843252"/>
              <a:gd name="connsiteX5" fmla="*/ 9888993 w 10424507"/>
              <a:gd name="connsiteY5" fmla="*/ 761 h 6843252"/>
              <a:gd name="connsiteX6" fmla="*/ 0 w 10424507"/>
              <a:gd name="connsiteY6" fmla="*/ 0 h 6843252"/>
              <a:gd name="connsiteX0" fmla="*/ 0 w 10424507"/>
              <a:gd name="connsiteY0" fmla="*/ 0 h 6850919"/>
              <a:gd name="connsiteX1" fmla="*/ 0 w 10424507"/>
              <a:gd name="connsiteY1" fmla="*/ 6843252 h 6850919"/>
              <a:gd name="connsiteX2" fmla="*/ 9254303 w 10424507"/>
              <a:gd name="connsiteY2" fmla="*/ 6850919 h 6850919"/>
              <a:gd name="connsiteX3" fmla="*/ 10191755 w 10424507"/>
              <a:gd name="connsiteY3" fmla="*/ 4810635 h 6850919"/>
              <a:gd name="connsiteX4" fmla="*/ 10424507 w 10424507"/>
              <a:gd name="connsiteY4" fmla="*/ 3281810 h 6850919"/>
              <a:gd name="connsiteX5" fmla="*/ 9888993 w 10424507"/>
              <a:gd name="connsiteY5" fmla="*/ 761 h 6850919"/>
              <a:gd name="connsiteX6" fmla="*/ 0 w 10424507"/>
              <a:gd name="connsiteY6" fmla="*/ 0 h 6850919"/>
              <a:gd name="connsiteX0" fmla="*/ 0 w 10458098"/>
              <a:gd name="connsiteY0" fmla="*/ 0 h 6850919"/>
              <a:gd name="connsiteX1" fmla="*/ 0 w 10458098"/>
              <a:gd name="connsiteY1" fmla="*/ 6843252 h 6850919"/>
              <a:gd name="connsiteX2" fmla="*/ 9254303 w 10458098"/>
              <a:gd name="connsiteY2" fmla="*/ 6850919 h 6850919"/>
              <a:gd name="connsiteX3" fmla="*/ 10191755 w 10458098"/>
              <a:gd name="connsiteY3" fmla="*/ 4810635 h 6850919"/>
              <a:gd name="connsiteX4" fmla="*/ 10458098 w 10458098"/>
              <a:gd name="connsiteY4" fmla="*/ 3281810 h 6850919"/>
              <a:gd name="connsiteX5" fmla="*/ 9888993 w 10458098"/>
              <a:gd name="connsiteY5" fmla="*/ 761 h 6850919"/>
              <a:gd name="connsiteX6" fmla="*/ 0 w 10458098"/>
              <a:gd name="connsiteY6" fmla="*/ 0 h 6850919"/>
              <a:gd name="connsiteX0" fmla="*/ 0 w 10458098"/>
              <a:gd name="connsiteY0" fmla="*/ 27458 h 6878377"/>
              <a:gd name="connsiteX1" fmla="*/ 0 w 10458098"/>
              <a:gd name="connsiteY1" fmla="*/ 6870710 h 6878377"/>
              <a:gd name="connsiteX2" fmla="*/ 9254303 w 10458098"/>
              <a:gd name="connsiteY2" fmla="*/ 6878377 h 6878377"/>
              <a:gd name="connsiteX3" fmla="*/ 10191755 w 10458098"/>
              <a:gd name="connsiteY3" fmla="*/ 4838093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78377"/>
              <a:gd name="connsiteX1" fmla="*/ 0 w 10458098"/>
              <a:gd name="connsiteY1" fmla="*/ 6870710 h 6878377"/>
              <a:gd name="connsiteX2" fmla="*/ 9254303 w 10458098"/>
              <a:gd name="connsiteY2" fmla="*/ 6878377 h 6878377"/>
              <a:gd name="connsiteX3" fmla="*/ 10334518 w 10458098"/>
              <a:gd name="connsiteY3" fmla="*/ 4828687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97190"/>
              <a:gd name="connsiteX1" fmla="*/ 0 w 10458098"/>
              <a:gd name="connsiteY1" fmla="*/ 6870710 h 6897190"/>
              <a:gd name="connsiteX2" fmla="*/ 9816958 w 10458098"/>
              <a:gd name="connsiteY2" fmla="*/ 6897190 h 6897190"/>
              <a:gd name="connsiteX3" fmla="*/ 10334518 w 10458098"/>
              <a:gd name="connsiteY3" fmla="*/ 4828687 h 6897190"/>
              <a:gd name="connsiteX4" fmla="*/ 10458098 w 10458098"/>
              <a:gd name="connsiteY4" fmla="*/ 3309268 h 6897190"/>
              <a:gd name="connsiteX5" fmla="*/ 10157723 w 10458098"/>
              <a:gd name="connsiteY5" fmla="*/ 0 h 6897190"/>
              <a:gd name="connsiteX6" fmla="*/ 0 w 10458098"/>
              <a:gd name="connsiteY6" fmla="*/ 27458 h 6897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458098" h="6897190">
                <a:moveTo>
                  <a:pt x="0" y="27458"/>
                </a:moveTo>
                <a:lnTo>
                  <a:pt x="0" y="6870710"/>
                </a:lnTo>
                <a:lnTo>
                  <a:pt x="9816958" y="6897190"/>
                </a:lnTo>
                <a:lnTo>
                  <a:pt x="10334518" y="4828687"/>
                </a:lnTo>
                <a:lnTo>
                  <a:pt x="10458098" y="3309268"/>
                </a:lnTo>
                <a:lnTo>
                  <a:pt x="10157723" y="0"/>
                </a:lnTo>
                <a:lnTo>
                  <a:pt x="0" y="27458"/>
                </a:lnTo>
                <a:close/>
              </a:path>
            </a:pathLst>
          </a:custGeom>
          <a:solidFill>
            <a:schemeClr val="bg2">
              <a:alpha val="6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 name="Content Placeholder 2"/>
          <p:cNvSpPr>
            <a:spLocks noGrp="1"/>
          </p:cNvSpPr>
          <p:nvPr>
            <p:ph idx="1" hasCustomPrompt="1"/>
          </p:nvPr>
        </p:nvSpPr>
        <p:spPr>
          <a:xfrm>
            <a:off x="981951" y="1223320"/>
            <a:ext cx="10793533" cy="5205031"/>
          </a:xfrm>
        </p:spPr>
        <p:txBody>
          <a:bodyPr lIns="108000" tIns="108000" bIns="108000"/>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2" name="Group 1">
            <a:extLst>
              <a:ext uri="{FF2B5EF4-FFF2-40B4-BE49-F238E27FC236}">
                <a16:creationId xmlns:a16="http://schemas.microsoft.com/office/drawing/2014/main" id="{9EE7A429-4653-E34F-8C17-DBC742134537}"/>
              </a:ext>
            </a:extLst>
          </p:cNvPr>
          <p:cNvGrpSpPr/>
          <p:nvPr userDrawn="1"/>
        </p:nvGrpSpPr>
        <p:grpSpPr>
          <a:xfrm>
            <a:off x="1" y="307308"/>
            <a:ext cx="11738411" cy="711332"/>
            <a:chOff x="1" y="307308"/>
            <a:chExt cx="11738411" cy="711332"/>
          </a:xfrm>
        </p:grpSpPr>
        <p:sp>
          <p:nvSpPr>
            <p:cNvPr id="11" name="Pentagon 6">
              <a:extLst>
                <a:ext uri="{FF2B5EF4-FFF2-40B4-BE49-F238E27FC236}">
                  <a16:creationId xmlns:a16="http://schemas.microsoft.com/office/drawing/2014/main" id="{591810DF-D1B4-6E45-B127-C37CD5CBEB53}"/>
                </a:ext>
              </a:extLst>
            </p:cNvPr>
            <p:cNvSpPr/>
            <p:nvPr userDrawn="1"/>
          </p:nvSpPr>
          <p:spPr>
            <a:xfrm>
              <a:off x="872492" y="307308"/>
              <a:ext cx="10865920" cy="711332"/>
            </a:xfrm>
            <a:custGeom>
              <a:avLst/>
              <a:gdLst>
                <a:gd name="connsiteX0" fmla="*/ 0 w 9707168"/>
                <a:gd name="connsiteY0" fmla="*/ 0 h 902525"/>
                <a:gd name="connsiteX1" fmla="*/ 9255906 w 9707168"/>
                <a:gd name="connsiteY1" fmla="*/ 0 h 902525"/>
                <a:gd name="connsiteX2" fmla="*/ 9707168 w 9707168"/>
                <a:gd name="connsiteY2" fmla="*/ 451263 h 902525"/>
                <a:gd name="connsiteX3" fmla="*/ 9255906 w 9707168"/>
                <a:gd name="connsiteY3" fmla="*/ 902525 h 902525"/>
                <a:gd name="connsiteX4" fmla="*/ 0 w 9707168"/>
                <a:gd name="connsiteY4" fmla="*/ 902525 h 902525"/>
                <a:gd name="connsiteX5" fmla="*/ 0 w 9707168"/>
                <a:gd name="connsiteY5" fmla="*/ 0 h 902525"/>
                <a:gd name="connsiteX0" fmla="*/ 0 w 9255906"/>
                <a:gd name="connsiteY0" fmla="*/ 0 h 902525"/>
                <a:gd name="connsiteX1" fmla="*/ 9255906 w 9255906"/>
                <a:gd name="connsiteY1" fmla="*/ 0 h 902525"/>
                <a:gd name="connsiteX2" fmla="*/ 9255906 w 9255906"/>
                <a:gd name="connsiteY2" fmla="*/ 902525 h 902525"/>
                <a:gd name="connsiteX3" fmla="*/ 0 w 9255906"/>
                <a:gd name="connsiteY3" fmla="*/ 902525 h 902525"/>
                <a:gd name="connsiteX4" fmla="*/ 0 w 9255906"/>
                <a:gd name="connsiteY4" fmla="*/ 0 h 902525"/>
                <a:gd name="connsiteX0" fmla="*/ 0 w 9255906"/>
                <a:gd name="connsiteY0" fmla="*/ 0 h 918291"/>
                <a:gd name="connsiteX1" fmla="*/ 9255906 w 9255906"/>
                <a:gd name="connsiteY1" fmla="*/ 0 h 918291"/>
                <a:gd name="connsiteX2" fmla="*/ 8987892 w 9255906"/>
                <a:gd name="connsiteY2" fmla="*/ 918291 h 918291"/>
                <a:gd name="connsiteX3" fmla="*/ 0 w 9255906"/>
                <a:gd name="connsiteY3" fmla="*/ 902525 h 918291"/>
                <a:gd name="connsiteX4" fmla="*/ 0 w 9255906"/>
                <a:gd name="connsiteY4" fmla="*/ 0 h 9182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55906" h="918291">
                  <a:moveTo>
                    <a:pt x="0" y="0"/>
                  </a:moveTo>
                  <a:lnTo>
                    <a:pt x="9255906" y="0"/>
                  </a:lnTo>
                  <a:lnTo>
                    <a:pt x="8987892" y="918291"/>
                  </a:lnTo>
                  <a:lnTo>
                    <a:pt x="0" y="902525"/>
                  </a:lnTo>
                  <a:lnTo>
                    <a:pt x="0" y="0"/>
                  </a:lnTo>
                  <a:close/>
                </a:path>
              </a:pathLst>
            </a:custGeom>
            <a:solidFill>
              <a:schemeClr val="accent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solidFill>
                  <a:prstClr val="white"/>
                </a:solidFill>
              </a:endParaRPr>
            </a:p>
          </p:txBody>
        </p:sp>
        <p:sp>
          <p:nvSpPr>
            <p:cNvPr id="9" name="Pentagon 8">
              <a:extLst>
                <a:ext uri="{FF2B5EF4-FFF2-40B4-BE49-F238E27FC236}">
                  <a16:creationId xmlns:a16="http://schemas.microsoft.com/office/drawing/2014/main" id="{89750828-C94B-1545-92F9-E60813B8190E}"/>
                </a:ext>
              </a:extLst>
            </p:cNvPr>
            <p:cNvSpPr/>
            <p:nvPr userDrawn="1"/>
          </p:nvSpPr>
          <p:spPr>
            <a:xfrm>
              <a:off x="1" y="307308"/>
              <a:ext cx="872490" cy="699118"/>
            </a:xfrm>
            <a:prstGeom prst="homePlate">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0" name="Title 1">
              <a:extLst>
                <a:ext uri="{FF2B5EF4-FFF2-40B4-BE49-F238E27FC236}">
                  <a16:creationId xmlns:a16="http://schemas.microsoft.com/office/drawing/2014/main" id="{FA25FD90-B327-D14B-95CE-C0FF3B766305}"/>
                </a:ext>
              </a:extLst>
            </p:cNvPr>
            <p:cNvSpPr txBox="1">
              <a:spLocks/>
            </p:cNvSpPr>
            <p:nvPr userDrawn="1"/>
          </p:nvSpPr>
          <p:spPr>
            <a:xfrm>
              <a:off x="981951" y="307308"/>
              <a:ext cx="9794906" cy="699118"/>
            </a:xfrm>
            <a:prstGeom prst="rect">
              <a:avLst/>
            </a:prstGeom>
          </p:spPr>
          <p:txBody>
            <a:bodyPr vert="horz" lIns="108000" tIns="45720" rIns="91440" bIns="45720" rtlCol="0" anchor="ctr" anchorCtr="0">
              <a:noAutofit/>
            </a:bodyPr>
            <a:lstStyle>
              <a:lvl1pPr algn="l" defTabSz="457200" rtl="0" eaLnBrk="1" latinLnBrk="0" hangingPunct="1">
                <a:spcBef>
                  <a:spcPct val="0"/>
                </a:spcBef>
                <a:buNone/>
                <a:defRPr sz="3600" kern="1200">
                  <a:solidFill>
                    <a:schemeClr val="accent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sz="3200" b="1" dirty="0">
                  <a:solidFill>
                    <a:prstClr val="black"/>
                  </a:solidFill>
                </a:rPr>
                <a:t>Hospital Transformation Programme update</a:t>
              </a:r>
            </a:p>
          </p:txBody>
        </p:sp>
        <p:pic>
          <p:nvPicPr>
            <p:cNvPr id="7" name="Picture 6" descr="A picture containing text, clipart&#10;&#10;Description automatically generated">
              <a:extLst>
                <a:ext uri="{FF2B5EF4-FFF2-40B4-BE49-F238E27FC236}">
                  <a16:creationId xmlns:a16="http://schemas.microsoft.com/office/drawing/2014/main" id="{B916210F-A414-6649-AF25-C243975277EF}"/>
                </a:ext>
              </a:extLst>
            </p:cNvPr>
            <p:cNvPicPr>
              <a:picLocks noChangeAspect="1"/>
            </p:cNvPicPr>
            <p:nvPr userDrawn="1"/>
          </p:nvPicPr>
          <p:blipFill>
            <a:blip r:embed="rId2"/>
            <a:stretch>
              <a:fillRect/>
            </a:stretch>
          </p:blipFill>
          <p:spPr>
            <a:xfrm>
              <a:off x="228199" y="405889"/>
              <a:ext cx="416096" cy="501957"/>
            </a:xfrm>
            <a:prstGeom prst="rect">
              <a:avLst/>
            </a:prstGeom>
          </p:spPr>
        </p:pic>
      </p:grpSp>
      <p:pic>
        <p:nvPicPr>
          <p:cNvPr id="14" name="Picture 13">
            <a:extLst>
              <a:ext uri="{FF2B5EF4-FFF2-40B4-BE49-F238E27FC236}">
                <a16:creationId xmlns:a16="http://schemas.microsoft.com/office/drawing/2014/main" id="{0DB6F517-DF89-4142-8C7A-C8A3B78B316E}"/>
              </a:ext>
            </a:extLst>
          </p:cNvPr>
          <p:cNvPicPr>
            <a:picLocks noChangeAspect="1"/>
          </p:cNvPicPr>
          <p:nvPr userDrawn="1"/>
        </p:nvPicPr>
        <p:blipFill>
          <a:blip r:embed="rId3"/>
          <a:srcRect/>
          <a:stretch/>
        </p:blipFill>
        <p:spPr>
          <a:xfrm>
            <a:off x="232493" y="6089030"/>
            <a:ext cx="640000" cy="640000"/>
          </a:xfrm>
          <a:prstGeom prst="rect">
            <a:avLst/>
          </a:prstGeom>
        </p:spPr>
      </p:pic>
    </p:spTree>
    <p:extLst>
      <p:ext uri="{BB962C8B-B14F-4D97-AF65-F5344CB8AC3E}">
        <p14:creationId xmlns:p14="http://schemas.microsoft.com/office/powerpoint/2010/main" val="149238943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8_Title and Content">
    <p:spTree>
      <p:nvGrpSpPr>
        <p:cNvPr id="1" name=""/>
        <p:cNvGrpSpPr/>
        <p:nvPr/>
      </p:nvGrpSpPr>
      <p:grpSpPr>
        <a:xfrm>
          <a:off x="0" y="0"/>
          <a:ext cx="0" cy="0"/>
          <a:chOff x="0" y="0"/>
          <a:chExt cx="0" cy="0"/>
        </a:xfrm>
      </p:grpSpPr>
      <p:sp>
        <p:nvSpPr>
          <p:cNvPr id="9" name="Freeform 8">
            <a:extLst>
              <a:ext uri="{FF2B5EF4-FFF2-40B4-BE49-F238E27FC236}">
                <a16:creationId xmlns:a16="http://schemas.microsoft.com/office/drawing/2014/main" id="{FDE0B065-13CB-EF4C-AC4F-8A6095EE6DA5}"/>
              </a:ext>
            </a:extLst>
          </p:cNvPr>
          <p:cNvSpPr/>
          <p:nvPr userDrawn="1"/>
        </p:nvSpPr>
        <p:spPr>
          <a:xfrm rot="10800000">
            <a:off x="452486" y="-22696"/>
            <a:ext cx="11739512" cy="6912055"/>
          </a:xfrm>
          <a:custGeom>
            <a:avLst/>
            <a:gdLst>
              <a:gd name="connsiteX0" fmla="*/ 0 w 10397613"/>
              <a:gd name="connsiteY0" fmla="*/ 0 h 6843252"/>
              <a:gd name="connsiteX1" fmla="*/ 0 w 10397613"/>
              <a:gd name="connsiteY1" fmla="*/ 6843252 h 6843252"/>
              <a:gd name="connsiteX2" fmla="*/ 9261987 w 10397613"/>
              <a:gd name="connsiteY2" fmla="*/ 6843252 h 6843252"/>
              <a:gd name="connsiteX3" fmla="*/ 10176387 w 10397613"/>
              <a:gd name="connsiteY3" fmla="*/ 4837471 h 6843252"/>
              <a:gd name="connsiteX4" fmla="*/ 10397613 w 10397613"/>
              <a:gd name="connsiteY4" fmla="*/ 3274142 h 6843252"/>
              <a:gd name="connsiteX5" fmla="*/ 9851923 w 10397613"/>
              <a:gd name="connsiteY5" fmla="*/ 14748 h 6843252"/>
              <a:gd name="connsiteX6" fmla="*/ 0 w 10397613"/>
              <a:gd name="connsiteY6" fmla="*/ 0 h 6843252"/>
              <a:gd name="connsiteX0" fmla="*/ 0 w 10397613"/>
              <a:gd name="connsiteY0" fmla="*/ 3073 h 6846325"/>
              <a:gd name="connsiteX1" fmla="*/ 0 w 10397613"/>
              <a:gd name="connsiteY1" fmla="*/ 6846325 h 6846325"/>
              <a:gd name="connsiteX2" fmla="*/ 9261987 w 10397613"/>
              <a:gd name="connsiteY2" fmla="*/ 6846325 h 6846325"/>
              <a:gd name="connsiteX3" fmla="*/ 10176387 w 10397613"/>
              <a:gd name="connsiteY3" fmla="*/ 4840544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397613"/>
              <a:gd name="connsiteY0" fmla="*/ 3073 h 6846325"/>
              <a:gd name="connsiteX1" fmla="*/ 0 w 10397613"/>
              <a:gd name="connsiteY1" fmla="*/ 6846325 h 6846325"/>
              <a:gd name="connsiteX2" fmla="*/ 9261987 w 10397613"/>
              <a:gd name="connsiteY2" fmla="*/ 6846325 h 6846325"/>
              <a:gd name="connsiteX3" fmla="*/ 10191755 w 10397613"/>
              <a:gd name="connsiteY3" fmla="*/ 4813708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424507"/>
              <a:gd name="connsiteY0" fmla="*/ 3073 h 6846325"/>
              <a:gd name="connsiteX1" fmla="*/ 0 w 10424507"/>
              <a:gd name="connsiteY1" fmla="*/ 6846325 h 6846325"/>
              <a:gd name="connsiteX2" fmla="*/ 9261987 w 10424507"/>
              <a:gd name="connsiteY2" fmla="*/ 6846325 h 6846325"/>
              <a:gd name="connsiteX3" fmla="*/ 10191755 w 10424507"/>
              <a:gd name="connsiteY3" fmla="*/ 4813708 h 6846325"/>
              <a:gd name="connsiteX4" fmla="*/ 10424507 w 10424507"/>
              <a:gd name="connsiteY4" fmla="*/ 3284883 h 6846325"/>
              <a:gd name="connsiteX5" fmla="*/ 9869783 w 10424507"/>
              <a:gd name="connsiteY5" fmla="*/ 0 h 6846325"/>
              <a:gd name="connsiteX6" fmla="*/ 0 w 10424507"/>
              <a:gd name="connsiteY6" fmla="*/ 3073 h 6846325"/>
              <a:gd name="connsiteX0" fmla="*/ 0 w 10424507"/>
              <a:gd name="connsiteY0" fmla="*/ 0 h 6843252"/>
              <a:gd name="connsiteX1" fmla="*/ 0 w 10424507"/>
              <a:gd name="connsiteY1" fmla="*/ 6843252 h 6843252"/>
              <a:gd name="connsiteX2" fmla="*/ 9261987 w 10424507"/>
              <a:gd name="connsiteY2" fmla="*/ 6843252 h 6843252"/>
              <a:gd name="connsiteX3" fmla="*/ 10191755 w 10424507"/>
              <a:gd name="connsiteY3" fmla="*/ 4810635 h 6843252"/>
              <a:gd name="connsiteX4" fmla="*/ 10424507 w 10424507"/>
              <a:gd name="connsiteY4" fmla="*/ 3281810 h 6843252"/>
              <a:gd name="connsiteX5" fmla="*/ 9888993 w 10424507"/>
              <a:gd name="connsiteY5" fmla="*/ 761 h 6843252"/>
              <a:gd name="connsiteX6" fmla="*/ 0 w 10424507"/>
              <a:gd name="connsiteY6" fmla="*/ 0 h 6843252"/>
              <a:gd name="connsiteX0" fmla="*/ 0 w 10424507"/>
              <a:gd name="connsiteY0" fmla="*/ 0 h 6850919"/>
              <a:gd name="connsiteX1" fmla="*/ 0 w 10424507"/>
              <a:gd name="connsiteY1" fmla="*/ 6843252 h 6850919"/>
              <a:gd name="connsiteX2" fmla="*/ 9254303 w 10424507"/>
              <a:gd name="connsiteY2" fmla="*/ 6850919 h 6850919"/>
              <a:gd name="connsiteX3" fmla="*/ 10191755 w 10424507"/>
              <a:gd name="connsiteY3" fmla="*/ 4810635 h 6850919"/>
              <a:gd name="connsiteX4" fmla="*/ 10424507 w 10424507"/>
              <a:gd name="connsiteY4" fmla="*/ 3281810 h 6850919"/>
              <a:gd name="connsiteX5" fmla="*/ 9888993 w 10424507"/>
              <a:gd name="connsiteY5" fmla="*/ 761 h 6850919"/>
              <a:gd name="connsiteX6" fmla="*/ 0 w 10424507"/>
              <a:gd name="connsiteY6" fmla="*/ 0 h 6850919"/>
              <a:gd name="connsiteX0" fmla="*/ 0 w 10458098"/>
              <a:gd name="connsiteY0" fmla="*/ 0 h 6850919"/>
              <a:gd name="connsiteX1" fmla="*/ 0 w 10458098"/>
              <a:gd name="connsiteY1" fmla="*/ 6843252 h 6850919"/>
              <a:gd name="connsiteX2" fmla="*/ 9254303 w 10458098"/>
              <a:gd name="connsiteY2" fmla="*/ 6850919 h 6850919"/>
              <a:gd name="connsiteX3" fmla="*/ 10191755 w 10458098"/>
              <a:gd name="connsiteY3" fmla="*/ 4810635 h 6850919"/>
              <a:gd name="connsiteX4" fmla="*/ 10458098 w 10458098"/>
              <a:gd name="connsiteY4" fmla="*/ 3281810 h 6850919"/>
              <a:gd name="connsiteX5" fmla="*/ 9888993 w 10458098"/>
              <a:gd name="connsiteY5" fmla="*/ 761 h 6850919"/>
              <a:gd name="connsiteX6" fmla="*/ 0 w 10458098"/>
              <a:gd name="connsiteY6" fmla="*/ 0 h 6850919"/>
              <a:gd name="connsiteX0" fmla="*/ 0 w 10458098"/>
              <a:gd name="connsiteY0" fmla="*/ 27458 h 6878377"/>
              <a:gd name="connsiteX1" fmla="*/ 0 w 10458098"/>
              <a:gd name="connsiteY1" fmla="*/ 6870710 h 6878377"/>
              <a:gd name="connsiteX2" fmla="*/ 9254303 w 10458098"/>
              <a:gd name="connsiteY2" fmla="*/ 6878377 h 6878377"/>
              <a:gd name="connsiteX3" fmla="*/ 10191755 w 10458098"/>
              <a:gd name="connsiteY3" fmla="*/ 4838093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78377"/>
              <a:gd name="connsiteX1" fmla="*/ 0 w 10458098"/>
              <a:gd name="connsiteY1" fmla="*/ 6870710 h 6878377"/>
              <a:gd name="connsiteX2" fmla="*/ 9254303 w 10458098"/>
              <a:gd name="connsiteY2" fmla="*/ 6878377 h 6878377"/>
              <a:gd name="connsiteX3" fmla="*/ 10334518 w 10458098"/>
              <a:gd name="connsiteY3" fmla="*/ 4828687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97190"/>
              <a:gd name="connsiteX1" fmla="*/ 0 w 10458098"/>
              <a:gd name="connsiteY1" fmla="*/ 6870710 h 6897190"/>
              <a:gd name="connsiteX2" fmla="*/ 9816958 w 10458098"/>
              <a:gd name="connsiteY2" fmla="*/ 6897190 h 6897190"/>
              <a:gd name="connsiteX3" fmla="*/ 10334518 w 10458098"/>
              <a:gd name="connsiteY3" fmla="*/ 4828687 h 6897190"/>
              <a:gd name="connsiteX4" fmla="*/ 10458098 w 10458098"/>
              <a:gd name="connsiteY4" fmla="*/ 3309268 h 6897190"/>
              <a:gd name="connsiteX5" fmla="*/ 10157723 w 10458098"/>
              <a:gd name="connsiteY5" fmla="*/ 0 h 6897190"/>
              <a:gd name="connsiteX6" fmla="*/ 0 w 10458098"/>
              <a:gd name="connsiteY6" fmla="*/ 27458 h 6897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458098" h="6897190">
                <a:moveTo>
                  <a:pt x="0" y="27458"/>
                </a:moveTo>
                <a:lnTo>
                  <a:pt x="0" y="6870710"/>
                </a:lnTo>
                <a:lnTo>
                  <a:pt x="9816958" y="6897190"/>
                </a:lnTo>
                <a:lnTo>
                  <a:pt x="10334518" y="4828687"/>
                </a:lnTo>
                <a:lnTo>
                  <a:pt x="10458098" y="3309268"/>
                </a:lnTo>
                <a:lnTo>
                  <a:pt x="10157723" y="0"/>
                </a:lnTo>
                <a:lnTo>
                  <a:pt x="0" y="27458"/>
                </a:lnTo>
                <a:close/>
              </a:path>
            </a:pathLst>
          </a:custGeom>
          <a:solidFill>
            <a:schemeClr val="bg2">
              <a:alpha val="6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prstClr val="white"/>
                </a:solidFill>
              </a:rPr>
              <a:t>s</a:t>
            </a:r>
          </a:p>
        </p:txBody>
      </p:sp>
      <p:sp>
        <p:nvSpPr>
          <p:cNvPr id="3" name="Content Placeholder 2"/>
          <p:cNvSpPr>
            <a:spLocks noGrp="1"/>
          </p:cNvSpPr>
          <p:nvPr>
            <p:ph idx="1" hasCustomPrompt="1"/>
          </p:nvPr>
        </p:nvSpPr>
        <p:spPr>
          <a:xfrm>
            <a:off x="981951" y="1223004"/>
            <a:ext cx="7332861" cy="5207119"/>
          </a:xfrm>
        </p:spPr>
        <p:txBody>
          <a:bodyPr lIns="108000" tIns="108000" bIns="108000"/>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Content Placeholder 13">
            <a:extLst>
              <a:ext uri="{FF2B5EF4-FFF2-40B4-BE49-F238E27FC236}">
                <a16:creationId xmlns:a16="http://schemas.microsoft.com/office/drawing/2014/main" id="{83163043-D75C-7D43-BEAE-672B7369DD06}"/>
              </a:ext>
            </a:extLst>
          </p:cNvPr>
          <p:cNvSpPr>
            <a:spLocks noGrp="1"/>
          </p:cNvSpPr>
          <p:nvPr>
            <p:ph sz="quarter" idx="10"/>
          </p:nvPr>
        </p:nvSpPr>
        <p:spPr>
          <a:xfrm>
            <a:off x="8665082" y="1223004"/>
            <a:ext cx="3110400" cy="5206803"/>
          </a:xfrm>
          <a:solidFill>
            <a:schemeClr val="bg1"/>
          </a:solidFill>
        </p:spPr>
        <p:txBody>
          <a:bodyPr lIns="144000" tIns="144000" rIns="144000" bIns="144000"/>
          <a:lstStyle>
            <a:lvl1pPr marL="0" indent="0">
              <a:buNone/>
              <a:defRPr b="1"/>
            </a:lvl1pPr>
            <a:lvl2pPr marL="457200" indent="0">
              <a:buNone/>
              <a:defRPr/>
            </a:lvl2pPr>
            <a:lvl3pPr marL="914400" indent="0">
              <a:buNone/>
              <a:defRPr/>
            </a:lvl3pPr>
            <a:lvl4pPr marL="1371600" indent="0">
              <a:buNone/>
              <a:defRPr/>
            </a:lvl4pPr>
            <a:lvl5pPr marL="1828800" indent="0">
              <a:buNone/>
              <a:defRPr/>
            </a:lvl5pPr>
          </a:lstStyle>
          <a:p>
            <a:pPr lvl="0"/>
            <a:r>
              <a:rPr lang="en-GB"/>
              <a:t>Click to edit Master text styles</a:t>
            </a:r>
          </a:p>
        </p:txBody>
      </p:sp>
      <p:pic>
        <p:nvPicPr>
          <p:cNvPr id="17" name="Picture 16">
            <a:extLst>
              <a:ext uri="{FF2B5EF4-FFF2-40B4-BE49-F238E27FC236}">
                <a16:creationId xmlns:a16="http://schemas.microsoft.com/office/drawing/2014/main" id="{1040CA73-EDD2-2647-81FA-5E8A9D5E67AA}"/>
              </a:ext>
            </a:extLst>
          </p:cNvPr>
          <p:cNvPicPr>
            <a:picLocks noChangeAspect="1"/>
          </p:cNvPicPr>
          <p:nvPr userDrawn="1"/>
        </p:nvPicPr>
        <p:blipFill>
          <a:blip r:embed="rId2"/>
          <a:srcRect/>
          <a:stretch/>
        </p:blipFill>
        <p:spPr>
          <a:xfrm>
            <a:off x="232493" y="6089030"/>
            <a:ext cx="640000" cy="640000"/>
          </a:xfrm>
          <a:prstGeom prst="rect">
            <a:avLst/>
          </a:prstGeom>
        </p:spPr>
      </p:pic>
      <p:grpSp>
        <p:nvGrpSpPr>
          <p:cNvPr id="10" name="Group 9">
            <a:extLst>
              <a:ext uri="{FF2B5EF4-FFF2-40B4-BE49-F238E27FC236}">
                <a16:creationId xmlns:a16="http://schemas.microsoft.com/office/drawing/2014/main" id="{9B08A9EC-3212-424D-94DE-F4A07D4CC33F}"/>
              </a:ext>
            </a:extLst>
          </p:cNvPr>
          <p:cNvGrpSpPr/>
          <p:nvPr userDrawn="1"/>
        </p:nvGrpSpPr>
        <p:grpSpPr>
          <a:xfrm>
            <a:off x="1" y="307308"/>
            <a:ext cx="11738411" cy="711332"/>
            <a:chOff x="1" y="307308"/>
            <a:chExt cx="11738411" cy="711332"/>
          </a:xfrm>
        </p:grpSpPr>
        <p:sp>
          <p:nvSpPr>
            <p:cNvPr id="11" name="Pentagon 6">
              <a:extLst>
                <a:ext uri="{FF2B5EF4-FFF2-40B4-BE49-F238E27FC236}">
                  <a16:creationId xmlns:a16="http://schemas.microsoft.com/office/drawing/2014/main" id="{AD923431-FF20-7A48-B779-7D8DC7C9993C}"/>
                </a:ext>
              </a:extLst>
            </p:cNvPr>
            <p:cNvSpPr/>
            <p:nvPr userDrawn="1"/>
          </p:nvSpPr>
          <p:spPr>
            <a:xfrm>
              <a:off x="872492" y="307308"/>
              <a:ext cx="10865920" cy="711332"/>
            </a:xfrm>
            <a:custGeom>
              <a:avLst/>
              <a:gdLst>
                <a:gd name="connsiteX0" fmla="*/ 0 w 9707168"/>
                <a:gd name="connsiteY0" fmla="*/ 0 h 902525"/>
                <a:gd name="connsiteX1" fmla="*/ 9255906 w 9707168"/>
                <a:gd name="connsiteY1" fmla="*/ 0 h 902525"/>
                <a:gd name="connsiteX2" fmla="*/ 9707168 w 9707168"/>
                <a:gd name="connsiteY2" fmla="*/ 451263 h 902525"/>
                <a:gd name="connsiteX3" fmla="*/ 9255906 w 9707168"/>
                <a:gd name="connsiteY3" fmla="*/ 902525 h 902525"/>
                <a:gd name="connsiteX4" fmla="*/ 0 w 9707168"/>
                <a:gd name="connsiteY4" fmla="*/ 902525 h 902525"/>
                <a:gd name="connsiteX5" fmla="*/ 0 w 9707168"/>
                <a:gd name="connsiteY5" fmla="*/ 0 h 902525"/>
                <a:gd name="connsiteX0" fmla="*/ 0 w 9255906"/>
                <a:gd name="connsiteY0" fmla="*/ 0 h 902525"/>
                <a:gd name="connsiteX1" fmla="*/ 9255906 w 9255906"/>
                <a:gd name="connsiteY1" fmla="*/ 0 h 902525"/>
                <a:gd name="connsiteX2" fmla="*/ 9255906 w 9255906"/>
                <a:gd name="connsiteY2" fmla="*/ 902525 h 902525"/>
                <a:gd name="connsiteX3" fmla="*/ 0 w 9255906"/>
                <a:gd name="connsiteY3" fmla="*/ 902525 h 902525"/>
                <a:gd name="connsiteX4" fmla="*/ 0 w 9255906"/>
                <a:gd name="connsiteY4" fmla="*/ 0 h 902525"/>
                <a:gd name="connsiteX0" fmla="*/ 0 w 9255906"/>
                <a:gd name="connsiteY0" fmla="*/ 0 h 918291"/>
                <a:gd name="connsiteX1" fmla="*/ 9255906 w 9255906"/>
                <a:gd name="connsiteY1" fmla="*/ 0 h 918291"/>
                <a:gd name="connsiteX2" fmla="*/ 8987892 w 9255906"/>
                <a:gd name="connsiteY2" fmla="*/ 918291 h 918291"/>
                <a:gd name="connsiteX3" fmla="*/ 0 w 9255906"/>
                <a:gd name="connsiteY3" fmla="*/ 902525 h 918291"/>
                <a:gd name="connsiteX4" fmla="*/ 0 w 9255906"/>
                <a:gd name="connsiteY4" fmla="*/ 0 h 9182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55906" h="918291">
                  <a:moveTo>
                    <a:pt x="0" y="0"/>
                  </a:moveTo>
                  <a:lnTo>
                    <a:pt x="9255906" y="0"/>
                  </a:lnTo>
                  <a:lnTo>
                    <a:pt x="8987892" y="918291"/>
                  </a:lnTo>
                  <a:lnTo>
                    <a:pt x="0" y="902525"/>
                  </a:lnTo>
                  <a:lnTo>
                    <a:pt x="0" y="0"/>
                  </a:lnTo>
                  <a:close/>
                </a:path>
              </a:pathLst>
            </a:custGeom>
            <a:solidFill>
              <a:schemeClr val="accent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solidFill>
                  <a:prstClr val="white"/>
                </a:solidFill>
              </a:endParaRPr>
            </a:p>
          </p:txBody>
        </p:sp>
        <p:sp>
          <p:nvSpPr>
            <p:cNvPr id="18" name="Pentagon 17">
              <a:extLst>
                <a:ext uri="{FF2B5EF4-FFF2-40B4-BE49-F238E27FC236}">
                  <a16:creationId xmlns:a16="http://schemas.microsoft.com/office/drawing/2014/main" id="{BD196356-046B-DC42-875D-B0E79691B4DE}"/>
                </a:ext>
              </a:extLst>
            </p:cNvPr>
            <p:cNvSpPr/>
            <p:nvPr userDrawn="1"/>
          </p:nvSpPr>
          <p:spPr>
            <a:xfrm>
              <a:off x="1" y="307308"/>
              <a:ext cx="872490" cy="699118"/>
            </a:xfrm>
            <a:prstGeom prst="homePlate">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9" name="Title 1">
              <a:extLst>
                <a:ext uri="{FF2B5EF4-FFF2-40B4-BE49-F238E27FC236}">
                  <a16:creationId xmlns:a16="http://schemas.microsoft.com/office/drawing/2014/main" id="{1889F699-BF57-2C4B-9EA8-15836B46BF55}"/>
                </a:ext>
              </a:extLst>
            </p:cNvPr>
            <p:cNvSpPr txBox="1">
              <a:spLocks/>
            </p:cNvSpPr>
            <p:nvPr userDrawn="1"/>
          </p:nvSpPr>
          <p:spPr>
            <a:xfrm>
              <a:off x="981951" y="307308"/>
              <a:ext cx="9794906" cy="699118"/>
            </a:xfrm>
            <a:prstGeom prst="rect">
              <a:avLst/>
            </a:prstGeom>
          </p:spPr>
          <p:txBody>
            <a:bodyPr vert="horz" lIns="108000" tIns="45720" rIns="91440" bIns="45720" rtlCol="0" anchor="ctr" anchorCtr="0">
              <a:noAutofit/>
            </a:bodyPr>
            <a:lstStyle>
              <a:lvl1pPr algn="l" defTabSz="457200" rtl="0" eaLnBrk="1" latinLnBrk="0" hangingPunct="1">
                <a:spcBef>
                  <a:spcPct val="0"/>
                </a:spcBef>
                <a:buNone/>
                <a:defRPr sz="3600" kern="1200">
                  <a:solidFill>
                    <a:schemeClr val="accent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sz="3200" b="1" dirty="0">
                  <a:solidFill>
                    <a:prstClr val="black"/>
                  </a:solidFill>
                </a:rPr>
                <a:t>Hospital Transformation Programme update</a:t>
              </a:r>
            </a:p>
          </p:txBody>
        </p:sp>
        <p:pic>
          <p:nvPicPr>
            <p:cNvPr id="20" name="Picture 19" descr="A picture containing text, clipart&#10;&#10;Description automatically generated">
              <a:extLst>
                <a:ext uri="{FF2B5EF4-FFF2-40B4-BE49-F238E27FC236}">
                  <a16:creationId xmlns:a16="http://schemas.microsoft.com/office/drawing/2014/main" id="{F356FAC1-76AD-C546-84D6-B8CE2460CF4E}"/>
                </a:ext>
              </a:extLst>
            </p:cNvPr>
            <p:cNvPicPr>
              <a:picLocks noChangeAspect="1"/>
            </p:cNvPicPr>
            <p:nvPr userDrawn="1"/>
          </p:nvPicPr>
          <p:blipFill>
            <a:blip r:embed="rId3"/>
            <a:stretch>
              <a:fillRect/>
            </a:stretch>
          </p:blipFill>
          <p:spPr>
            <a:xfrm>
              <a:off x="228199" y="405889"/>
              <a:ext cx="416096" cy="501957"/>
            </a:xfrm>
            <a:prstGeom prst="rect">
              <a:avLst/>
            </a:prstGeom>
          </p:spPr>
        </p:pic>
      </p:grpSp>
    </p:spTree>
    <p:extLst>
      <p:ext uri="{BB962C8B-B14F-4D97-AF65-F5344CB8AC3E}">
        <p14:creationId xmlns:p14="http://schemas.microsoft.com/office/powerpoint/2010/main" val="1520017668"/>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9_Title and Content">
    <p:spTree>
      <p:nvGrpSpPr>
        <p:cNvPr id="1" name=""/>
        <p:cNvGrpSpPr/>
        <p:nvPr/>
      </p:nvGrpSpPr>
      <p:grpSpPr>
        <a:xfrm>
          <a:off x="0" y="0"/>
          <a:ext cx="0" cy="0"/>
          <a:chOff x="0" y="0"/>
          <a:chExt cx="0" cy="0"/>
        </a:xfrm>
      </p:grpSpPr>
      <p:sp>
        <p:nvSpPr>
          <p:cNvPr id="18" name="Freeform 17">
            <a:extLst>
              <a:ext uri="{FF2B5EF4-FFF2-40B4-BE49-F238E27FC236}">
                <a16:creationId xmlns:a16="http://schemas.microsoft.com/office/drawing/2014/main" id="{957FD3CC-63EF-3D47-AE78-3C0687A6860D}"/>
              </a:ext>
            </a:extLst>
          </p:cNvPr>
          <p:cNvSpPr/>
          <p:nvPr userDrawn="1"/>
        </p:nvSpPr>
        <p:spPr>
          <a:xfrm rot="10800000">
            <a:off x="452486" y="-22696"/>
            <a:ext cx="11739512" cy="6912055"/>
          </a:xfrm>
          <a:custGeom>
            <a:avLst/>
            <a:gdLst>
              <a:gd name="connsiteX0" fmla="*/ 0 w 10397613"/>
              <a:gd name="connsiteY0" fmla="*/ 0 h 6843252"/>
              <a:gd name="connsiteX1" fmla="*/ 0 w 10397613"/>
              <a:gd name="connsiteY1" fmla="*/ 6843252 h 6843252"/>
              <a:gd name="connsiteX2" fmla="*/ 9261987 w 10397613"/>
              <a:gd name="connsiteY2" fmla="*/ 6843252 h 6843252"/>
              <a:gd name="connsiteX3" fmla="*/ 10176387 w 10397613"/>
              <a:gd name="connsiteY3" fmla="*/ 4837471 h 6843252"/>
              <a:gd name="connsiteX4" fmla="*/ 10397613 w 10397613"/>
              <a:gd name="connsiteY4" fmla="*/ 3274142 h 6843252"/>
              <a:gd name="connsiteX5" fmla="*/ 9851923 w 10397613"/>
              <a:gd name="connsiteY5" fmla="*/ 14748 h 6843252"/>
              <a:gd name="connsiteX6" fmla="*/ 0 w 10397613"/>
              <a:gd name="connsiteY6" fmla="*/ 0 h 6843252"/>
              <a:gd name="connsiteX0" fmla="*/ 0 w 10397613"/>
              <a:gd name="connsiteY0" fmla="*/ 3073 h 6846325"/>
              <a:gd name="connsiteX1" fmla="*/ 0 w 10397613"/>
              <a:gd name="connsiteY1" fmla="*/ 6846325 h 6846325"/>
              <a:gd name="connsiteX2" fmla="*/ 9261987 w 10397613"/>
              <a:gd name="connsiteY2" fmla="*/ 6846325 h 6846325"/>
              <a:gd name="connsiteX3" fmla="*/ 10176387 w 10397613"/>
              <a:gd name="connsiteY3" fmla="*/ 4840544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397613"/>
              <a:gd name="connsiteY0" fmla="*/ 3073 h 6846325"/>
              <a:gd name="connsiteX1" fmla="*/ 0 w 10397613"/>
              <a:gd name="connsiteY1" fmla="*/ 6846325 h 6846325"/>
              <a:gd name="connsiteX2" fmla="*/ 9261987 w 10397613"/>
              <a:gd name="connsiteY2" fmla="*/ 6846325 h 6846325"/>
              <a:gd name="connsiteX3" fmla="*/ 10191755 w 10397613"/>
              <a:gd name="connsiteY3" fmla="*/ 4813708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424507"/>
              <a:gd name="connsiteY0" fmla="*/ 3073 h 6846325"/>
              <a:gd name="connsiteX1" fmla="*/ 0 w 10424507"/>
              <a:gd name="connsiteY1" fmla="*/ 6846325 h 6846325"/>
              <a:gd name="connsiteX2" fmla="*/ 9261987 w 10424507"/>
              <a:gd name="connsiteY2" fmla="*/ 6846325 h 6846325"/>
              <a:gd name="connsiteX3" fmla="*/ 10191755 w 10424507"/>
              <a:gd name="connsiteY3" fmla="*/ 4813708 h 6846325"/>
              <a:gd name="connsiteX4" fmla="*/ 10424507 w 10424507"/>
              <a:gd name="connsiteY4" fmla="*/ 3284883 h 6846325"/>
              <a:gd name="connsiteX5" fmla="*/ 9869783 w 10424507"/>
              <a:gd name="connsiteY5" fmla="*/ 0 h 6846325"/>
              <a:gd name="connsiteX6" fmla="*/ 0 w 10424507"/>
              <a:gd name="connsiteY6" fmla="*/ 3073 h 6846325"/>
              <a:gd name="connsiteX0" fmla="*/ 0 w 10424507"/>
              <a:gd name="connsiteY0" fmla="*/ 0 h 6843252"/>
              <a:gd name="connsiteX1" fmla="*/ 0 w 10424507"/>
              <a:gd name="connsiteY1" fmla="*/ 6843252 h 6843252"/>
              <a:gd name="connsiteX2" fmla="*/ 9261987 w 10424507"/>
              <a:gd name="connsiteY2" fmla="*/ 6843252 h 6843252"/>
              <a:gd name="connsiteX3" fmla="*/ 10191755 w 10424507"/>
              <a:gd name="connsiteY3" fmla="*/ 4810635 h 6843252"/>
              <a:gd name="connsiteX4" fmla="*/ 10424507 w 10424507"/>
              <a:gd name="connsiteY4" fmla="*/ 3281810 h 6843252"/>
              <a:gd name="connsiteX5" fmla="*/ 9888993 w 10424507"/>
              <a:gd name="connsiteY5" fmla="*/ 761 h 6843252"/>
              <a:gd name="connsiteX6" fmla="*/ 0 w 10424507"/>
              <a:gd name="connsiteY6" fmla="*/ 0 h 6843252"/>
              <a:gd name="connsiteX0" fmla="*/ 0 w 10424507"/>
              <a:gd name="connsiteY0" fmla="*/ 0 h 6850919"/>
              <a:gd name="connsiteX1" fmla="*/ 0 w 10424507"/>
              <a:gd name="connsiteY1" fmla="*/ 6843252 h 6850919"/>
              <a:gd name="connsiteX2" fmla="*/ 9254303 w 10424507"/>
              <a:gd name="connsiteY2" fmla="*/ 6850919 h 6850919"/>
              <a:gd name="connsiteX3" fmla="*/ 10191755 w 10424507"/>
              <a:gd name="connsiteY3" fmla="*/ 4810635 h 6850919"/>
              <a:gd name="connsiteX4" fmla="*/ 10424507 w 10424507"/>
              <a:gd name="connsiteY4" fmla="*/ 3281810 h 6850919"/>
              <a:gd name="connsiteX5" fmla="*/ 9888993 w 10424507"/>
              <a:gd name="connsiteY5" fmla="*/ 761 h 6850919"/>
              <a:gd name="connsiteX6" fmla="*/ 0 w 10424507"/>
              <a:gd name="connsiteY6" fmla="*/ 0 h 6850919"/>
              <a:gd name="connsiteX0" fmla="*/ 0 w 10458098"/>
              <a:gd name="connsiteY0" fmla="*/ 0 h 6850919"/>
              <a:gd name="connsiteX1" fmla="*/ 0 w 10458098"/>
              <a:gd name="connsiteY1" fmla="*/ 6843252 h 6850919"/>
              <a:gd name="connsiteX2" fmla="*/ 9254303 w 10458098"/>
              <a:gd name="connsiteY2" fmla="*/ 6850919 h 6850919"/>
              <a:gd name="connsiteX3" fmla="*/ 10191755 w 10458098"/>
              <a:gd name="connsiteY3" fmla="*/ 4810635 h 6850919"/>
              <a:gd name="connsiteX4" fmla="*/ 10458098 w 10458098"/>
              <a:gd name="connsiteY4" fmla="*/ 3281810 h 6850919"/>
              <a:gd name="connsiteX5" fmla="*/ 9888993 w 10458098"/>
              <a:gd name="connsiteY5" fmla="*/ 761 h 6850919"/>
              <a:gd name="connsiteX6" fmla="*/ 0 w 10458098"/>
              <a:gd name="connsiteY6" fmla="*/ 0 h 6850919"/>
              <a:gd name="connsiteX0" fmla="*/ 0 w 10458098"/>
              <a:gd name="connsiteY0" fmla="*/ 27458 h 6878377"/>
              <a:gd name="connsiteX1" fmla="*/ 0 w 10458098"/>
              <a:gd name="connsiteY1" fmla="*/ 6870710 h 6878377"/>
              <a:gd name="connsiteX2" fmla="*/ 9254303 w 10458098"/>
              <a:gd name="connsiteY2" fmla="*/ 6878377 h 6878377"/>
              <a:gd name="connsiteX3" fmla="*/ 10191755 w 10458098"/>
              <a:gd name="connsiteY3" fmla="*/ 4838093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78377"/>
              <a:gd name="connsiteX1" fmla="*/ 0 w 10458098"/>
              <a:gd name="connsiteY1" fmla="*/ 6870710 h 6878377"/>
              <a:gd name="connsiteX2" fmla="*/ 9254303 w 10458098"/>
              <a:gd name="connsiteY2" fmla="*/ 6878377 h 6878377"/>
              <a:gd name="connsiteX3" fmla="*/ 10334518 w 10458098"/>
              <a:gd name="connsiteY3" fmla="*/ 4828687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97190"/>
              <a:gd name="connsiteX1" fmla="*/ 0 w 10458098"/>
              <a:gd name="connsiteY1" fmla="*/ 6870710 h 6897190"/>
              <a:gd name="connsiteX2" fmla="*/ 9816958 w 10458098"/>
              <a:gd name="connsiteY2" fmla="*/ 6897190 h 6897190"/>
              <a:gd name="connsiteX3" fmla="*/ 10334518 w 10458098"/>
              <a:gd name="connsiteY3" fmla="*/ 4828687 h 6897190"/>
              <a:gd name="connsiteX4" fmla="*/ 10458098 w 10458098"/>
              <a:gd name="connsiteY4" fmla="*/ 3309268 h 6897190"/>
              <a:gd name="connsiteX5" fmla="*/ 10157723 w 10458098"/>
              <a:gd name="connsiteY5" fmla="*/ 0 h 6897190"/>
              <a:gd name="connsiteX6" fmla="*/ 0 w 10458098"/>
              <a:gd name="connsiteY6" fmla="*/ 27458 h 6897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458098" h="6897190">
                <a:moveTo>
                  <a:pt x="0" y="27458"/>
                </a:moveTo>
                <a:lnTo>
                  <a:pt x="0" y="6870710"/>
                </a:lnTo>
                <a:lnTo>
                  <a:pt x="9816958" y="6897190"/>
                </a:lnTo>
                <a:lnTo>
                  <a:pt x="10334518" y="4828687"/>
                </a:lnTo>
                <a:lnTo>
                  <a:pt x="10458098" y="3309268"/>
                </a:lnTo>
                <a:lnTo>
                  <a:pt x="10157723" y="0"/>
                </a:lnTo>
                <a:lnTo>
                  <a:pt x="0" y="27458"/>
                </a:lnTo>
                <a:close/>
              </a:path>
            </a:pathLst>
          </a:custGeom>
          <a:solidFill>
            <a:schemeClr val="bg2">
              <a:alpha val="6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prstClr val="white"/>
                </a:solidFill>
              </a:rPr>
              <a:t>s</a:t>
            </a:r>
          </a:p>
        </p:txBody>
      </p:sp>
      <p:sp>
        <p:nvSpPr>
          <p:cNvPr id="3" name="Content Placeholder 2"/>
          <p:cNvSpPr>
            <a:spLocks noGrp="1"/>
          </p:cNvSpPr>
          <p:nvPr>
            <p:ph idx="1" hasCustomPrompt="1"/>
          </p:nvPr>
        </p:nvSpPr>
        <p:spPr>
          <a:xfrm>
            <a:off x="967552" y="1666147"/>
            <a:ext cx="5306060" cy="4770087"/>
          </a:xfrm>
        </p:spPr>
        <p:txBody>
          <a:bodyPr lIns="108000" tIns="0" bIns="108000"/>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19" name="Picture 18">
            <a:extLst>
              <a:ext uri="{FF2B5EF4-FFF2-40B4-BE49-F238E27FC236}">
                <a16:creationId xmlns:a16="http://schemas.microsoft.com/office/drawing/2014/main" id="{C237C565-9B0E-BA4B-8432-7A1D228683B5}"/>
              </a:ext>
            </a:extLst>
          </p:cNvPr>
          <p:cNvPicPr>
            <a:picLocks noChangeAspect="1"/>
          </p:cNvPicPr>
          <p:nvPr userDrawn="1"/>
        </p:nvPicPr>
        <p:blipFill>
          <a:blip r:embed="rId2"/>
          <a:srcRect/>
          <a:stretch/>
        </p:blipFill>
        <p:spPr>
          <a:xfrm>
            <a:off x="232493" y="6089030"/>
            <a:ext cx="640000" cy="640000"/>
          </a:xfrm>
          <a:prstGeom prst="rect">
            <a:avLst/>
          </a:prstGeom>
        </p:spPr>
      </p:pic>
      <p:sp>
        <p:nvSpPr>
          <p:cNvPr id="20" name="Text Placeholder 2">
            <a:extLst>
              <a:ext uri="{FF2B5EF4-FFF2-40B4-BE49-F238E27FC236}">
                <a16:creationId xmlns:a16="http://schemas.microsoft.com/office/drawing/2014/main" id="{6F88B6C3-D18E-2C49-802D-F2A85E3AF51E}"/>
              </a:ext>
            </a:extLst>
          </p:cNvPr>
          <p:cNvSpPr>
            <a:spLocks noGrp="1"/>
          </p:cNvSpPr>
          <p:nvPr>
            <p:ph type="body" idx="12" hasCustomPrompt="1"/>
          </p:nvPr>
        </p:nvSpPr>
        <p:spPr>
          <a:xfrm>
            <a:off x="967554" y="1224652"/>
            <a:ext cx="5306058" cy="318335"/>
          </a:xfrm>
        </p:spPr>
        <p:txBody>
          <a:bodyPr bIns="0" anchor="b" anchorCtr="0">
            <a:noAutofit/>
          </a:bodyPr>
          <a:lstStyle>
            <a:lvl1pPr marL="0" indent="0">
              <a:buNone/>
              <a:defRPr sz="20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Overview</a:t>
            </a:r>
          </a:p>
        </p:txBody>
      </p:sp>
      <p:grpSp>
        <p:nvGrpSpPr>
          <p:cNvPr id="17" name="Group 16">
            <a:extLst>
              <a:ext uri="{FF2B5EF4-FFF2-40B4-BE49-F238E27FC236}">
                <a16:creationId xmlns:a16="http://schemas.microsoft.com/office/drawing/2014/main" id="{74168F65-220D-944B-B26E-88E3008F23C3}"/>
              </a:ext>
            </a:extLst>
          </p:cNvPr>
          <p:cNvGrpSpPr/>
          <p:nvPr userDrawn="1"/>
        </p:nvGrpSpPr>
        <p:grpSpPr>
          <a:xfrm>
            <a:off x="1" y="307308"/>
            <a:ext cx="11738411" cy="711332"/>
            <a:chOff x="1" y="307308"/>
            <a:chExt cx="11738411" cy="711332"/>
          </a:xfrm>
        </p:grpSpPr>
        <p:sp>
          <p:nvSpPr>
            <p:cNvPr id="25" name="Pentagon 6">
              <a:extLst>
                <a:ext uri="{FF2B5EF4-FFF2-40B4-BE49-F238E27FC236}">
                  <a16:creationId xmlns:a16="http://schemas.microsoft.com/office/drawing/2014/main" id="{1462E689-379E-BC46-AB41-BC36D6A6AB04}"/>
                </a:ext>
              </a:extLst>
            </p:cNvPr>
            <p:cNvSpPr/>
            <p:nvPr userDrawn="1"/>
          </p:nvSpPr>
          <p:spPr>
            <a:xfrm>
              <a:off x="872492" y="307308"/>
              <a:ext cx="10865920" cy="711332"/>
            </a:xfrm>
            <a:custGeom>
              <a:avLst/>
              <a:gdLst>
                <a:gd name="connsiteX0" fmla="*/ 0 w 9707168"/>
                <a:gd name="connsiteY0" fmla="*/ 0 h 902525"/>
                <a:gd name="connsiteX1" fmla="*/ 9255906 w 9707168"/>
                <a:gd name="connsiteY1" fmla="*/ 0 h 902525"/>
                <a:gd name="connsiteX2" fmla="*/ 9707168 w 9707168"/>
                <a:gd name="connsiteY2" fmla="*/ 451263 h 902525"/>
                <a:gd name="connsiteX3" fmla="*/ 9255906 w 9707168"/>
                <a:gd name="connsiteY3" fmla="*/ 902525 h 902525"/>
                <a:gd name="connsiteX4" fmla="*/ 0 w 9707168"/>
                <a:gd name="connsiteY4" fmla="*/ 902525 h 902525"/>
                <a:gd name="connsiteX5" fmla="*/ 0 w 9707168"/>
                <a:gd name="connsiteY5" fmla="*/ 0 h 902525"/>
                <a:gd name="connsiteX0" fmla="*/ 0 w 9255906"/>
                <a:gd name="connsiteY0" fmla="*/ 0 h 902525"/>
                <a:gd name="connsiteX1" fmla="*/ 9255906 w 9255906"/>
                <a:gd name="connsiteY1" fmla="*/ 0 h 902525"/>
                <a:gd name="connsiteX2" fmla="*/ 9255906 w 9255906"/>
                <a:gd name="connsiteY2" fmla="*/ 902525 h 902525"/>
                <a:gd name="connsiteX3" fmla="*/ 0 w 9255906"/>
                <a:gd name="connsiteY3" fmla="*/ 902525 h 902525"/>
                <a:gd name="connsiteX4" fmla="*/ 0 w 9255906"/>
                <a:gd name="connsiteY4" fmla="*/ 0 h 902525"/>
                <a:gd name="connsiteX0" fmla="*/ 0 w 9255906"/>
                <a:gd name="connsiteY0" fmla="*/ 0 h 918291"/>
                <a:gd name="connsiteX1" fmla="*/ 9255906 w 9255906"/>
                <a:gd name="connsiteY1" fmla="*/ 0 h 918291"/>
                <a:gd name="connsiteX2" fmla="*/ 8987892 w 9255906"/>
                <a:gd name="connsiteY2" fmla="*/ 918291 h 918291"/>
                <a:gd name="connsiteX3" fmla="*/ 0 w 9255906"/>
                <a:gd name="connsiteY3" fmla="*/ 902525 h 918291"/>
                <a:gd name="connsiteX4" fmla="*/ 0 w 9255906"/>
                <a:gd name="connsiteY4" fmla="*/ 0 h 9182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55906" h="918291">
                  <a:moveTo>
                    <a:pt x="0" y="0"/>
                  </a:moveTo>
                  <a:lnTo>
                    <a:pt x="9255906" y="0"/>
                  </a:lnTo>
                  <a:lnTo>
                    <a:pt x="8987892" y="918291"/>
                  </a:lnTo>
                  <a:lnTo>
                    <a:pt x="0" y="902525"/>
                  </a:lnTo>
                  <a:lnTo>
                    <a:pt x="0" y="0"/>
                  </a:lnTo>
                  <a:close/>
                </a:path>
              </a:pathLst>
            </a:custGeom>
            <a:solidFill>
              <a:schemeClr val="accent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solidFill>
                  <a:prstClr val="white"/>
                </a:solidFill>
              </a:endParaRPr>
            </a:p>
          </p:txBody>
        </p:sp>
        <p:sp>
          <p:nvSpPr>
            <p:cNvPr id="26" name="Pentagon 25">
              <a:extLst>
                <a:ext uri="{FF2B5EF4-FFF2-40B4-BE49-F238E27FC236}">
                  <a16:creationId xmlns:a16="http://schemas.microsoft.com/office/drawing/2014/main" id="{B8A0AF75-84D6-6247-A4DF-D2CA785BEC3C}"/>
                </a:ext>
              </a:extLst>
            </p:cNvPr>
            <p:cNvSpPr/>
            <p:nvPr userDrawn="1"/>
          </p:nvSpPr>
          <p:spPr>
            <a:xfrm>
              <a:off x="1" y="307308"/>
              <a:ext cx="872490" cy="699118"/>
            </a:xfrm>
            <a:prstGeom prst="homePlate">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7" name="Title 1">
              <a:extLst>
                <a:ext uri="{FF2B5EF4-FFF2-40B4-BE49-F238E27FC236}">
                  <a16:creationId xmlns:a16="http://schemas.microsoft.com/office/drawing/2014/main" id="{BE8C634D-B3A1-014B-B9E5-8458039C30C4}"/>
                </a:ext>
              </a:extLst>
            </p:cNvPr>
            <p:cNvSpPr txBox="1">
              <a:spLocks/>
            </p:cNvSpPr>
            <p:nvPr userDrawn="1"/>
          </p:nvSpPr>
          <p:spPr>
            <a:xfrm>
              <a:off x="981951" y="307308"/>
              <a:ext cx="9794906" cy="699118"/>
            </a:xfrm>
            <a:prstGeom prst="rect">
              <a:avLst/>
            </a:prstGeom>
          </p:spPr>
          <p:txBody>
            <a:bodyPr vert="horz" lIns="108000" tIns="45720" rIns="91440" bIns="45720" rtlCol="0" anchor="ctr" anchorCtr="0">
              <a:noAutofit/>
            </a:bodyPr>
            <a:lstStyle>
              <a:lvl1pPr algn="l" defTabSz="457200" rtl="0" eaLnBrk="1" latinLnBrk="0" hangingPunct="1">
                <a:spcBef>
                  <a:spcPct val="0"/>
                </a:spcBef>
                <a:buNone/>
                <a:defRPr sz="3600" kern="1200">
                  <a:solidFill>
                    <a:schemeClr val="accent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sz="3200" b="1" dirty="0">
                  <a:solidFill>
                    <a:prstClr val="black"/>
                  </a:solidFill>
                </a:rPr>
                <a:t>Hospital Transformation Programme update</a:t>
              </a:r>
            </a:p>
          </p:txBody>
        </p:sp>
        <p:pic>
          <p:nvPicPr>
            <p:cNvPr id="28" name="Picture 27" descr="A picture containing text, clipart&#10;&#10;Description automatically generated">
              <a:extLst>
                <a:ext uri="{FF2B5EF4-FFF2-40B4-BE49-F238E27FC236}">
                  <a16:creationId xmlns:a16="http://schemas.microsoft.com/office/drawing/2014/main" id="{7DB7A662-124E-D240-8050-342BDBC9DA19}"/>
                </a:ext>
              </a:extLst>
            </p:cNvPr>
            <p:cNvPicPr>
              <a:picLocks noChangeAspect="1"/>
            </p:cNvPicPr>
            <p:nvPr userDrawn="1"/>
          </p:nvPicPr>
          <p:blipFill>
            <a:blip r:embed="rId3"/>
            <a:stretch>
              <a:fillRect/>
            </a:stretch>
          </p:blipFill>
          <p:spPr>
            <a:xfrm>
              <a:off x="228199" y="405889"/>
              <a:ext cx="416096" cy="501957"/>
            </a:xfrm>
            <a:prstGeom prst="rect">
              <a:avLst/>
            </a:prstGeom>
          </p:spPr>
        </p:pic>
      </p:grpSp>
      <p:sp>
        <p:nvSpPr>
          <p:cNvPr id="31" name="Rectangle 30">
            <a:extLst>
              <a:ext uri="{FF2B5EF4-FFF2-40B4-BE49-F238E27FC236}">
                <a16:creationId xmlns:a16="http://schemas.microsoft.com/office/drawing/2014/main" id="{3D0D4A58-4EC6-6B45-8F7F-FBB1EB963FFB}"/>
              </a:ext>
            </a:extLst>
          </p:cNvPr>
          <p:cNvSpPr/>
          <p:nvPr userDrawn="1"/>
        </p:nvSpPr>
        <p:spPr>
          <a:xfrm>
            <a:off x="6626614" y="3971870"/>
            <a:ext cx="5163332" cy="246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32" name="Rectangle 31">
            <a:extLst>
              <a:ext uri="{FF2B5EF4-FFF2-40B4-BE49-F238E27FC236}">
                <a16:creationId xmlns:a16="http://schemas.microsoft.com/office/drawing/2014/main" id="{9AB8926A-C28F-0C41-9370-18B9BEDE8678}"/>
              </a:ext>
            </a:extLst>
          </p:cNvPr>
          <p:cNvSpPr/>
          <p:nvPr userDrawn="1"/>
        </p:nvSpPr>
        <p:spPr>
          <a:xfrm>
            <a:off x="6626614" y="1223318"/>
            <a:ext cx="5156122" cy="2466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33" name="Content Placeholder 13">
            <a:extLst>
              <a:ext uri="{FF2B5EF4-FFF2-40B4-BE49-F238E27FC236}">
                <a16:creationId xmlns:a16="http://schemas.microsoft.com/office/drawing/2014/main" id="{6A0C6D32-A988-D940-9758-CD995DA92BD3}"/>
              </a:ext>
            </a:extLst>
          </p:cNvPr>
          <p:cNvSpPr>
            <a:spLocks noGrp="1"/>
          </p:cNvSpPr>
          <p:nvPr>
            <p:ph sz="quarter" idx="10"/>
          </p:nvPr>
        </p:nvSpPr>
        <p:spPr>
          <a:xfrm>
            <a:off x="6626614" y="1667782"/>
            <a:ext cx="5148870" cy="2021536"/>
          </a:xfrm>
          <a:noFill/>
        </p:spPr>
        <p:txBody>
          <a:bodyPr lIns="108000" tIns="0" rIns="108000" bIns="0"/>
          <a:lstStyle>
            <a:lvl1pPr marL="0" indent="0">
              <a:buNone/>
              <a:defRPr b="1">
                <a:solidFill>
                  <a:schemeClr val="tx1">
                    <a:lumMod val="85000"/>
                    <a:lumOff val="15000"/>
                  </a:schemeClr>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GB"/>
              <a:t>Click to edit Master text styles</a:t>
            </a:r>
          </a:p>
        </p:txBody>
      </p:sp>
      <p:sp>
        <p:nvSpPr>
          <p:cNvPr id="34" name="Text Placeholder 2">
            <a:extLst>
              <a:ext uri="{FF2B5EF4-FFF2-40B4-BE49-F238E27FC236}">
                <a16:creationId xmlns:a16="http://schemas.microsoft.com/office/drawing/2014/main" id="{E2CDB762-CC86-674D-A4B2-AD1FBDB3DDB8}"/>
              </a:ext>
            </a:extLst>
          </p:cNvPr>
          <p:cNvSpPr>
            <a:spLocks noGrp="1"/>
          </p:cNvSpPr>
          <p:nvPr>
            <p:ph type="body" idx="13" hasCustomPrompt="1"/>
          </p:nvPr>
        </p:nvSpPr>
        <p:spPr>
          <a:xfrm>
            <a:off x="6626614" y="1223320"/>
            <a:ext cx="5156122" cy="318335"/>
          </a:xfrm>
        </p:spPr>
        <p:txBody>
          <a:bodyPr lIns="108000" tIns="108000" rIns="108000" bIns="0" anchor="b" anchorCtr="0">
            <a:noAutofit/>
          </a:bodyPr>
          <a:lstStyle>
            <a:lvl1pPr marL="0" indent="0">
              <a:buNone/>
              <a:defRPr sz="20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Key Data</a:t>
            </a:r>
          </a:p>
        </p:txBody>
      </p:sp>
      <p:sp>
        <p:nvSpPr>
          <p:cNvPr id="35" name="Content Placeholder 13">
            <a:extLst>
              <a:ext uri="{FF2B5EF4-FFF2-40B4-BE49-F238E27FC236}">
                <a16:creationId xmlns:a16="http://schemas.microsoft.com/office/drawing/2014/main" id="{E174E56F-9E1B-3548-85DE-B7F2742426BA}"/>
              </a:ext>
            </a:extLst>
          </p:cNvPr>
          <p:cNvSpPr>
            <a:spLocks noGrp="1"/>
          </p:cNvSpPr>
          <p:nvPr>
            <p:ph sz="quarter" idx="14"/>
          </p:nvPr>
        </p:nvSpPr>
        <p:spPr>
          <a:xfrm>
            <a:off x="6619414" y="4432099"/>
            <a:ext cx="5156070" cy="2005771"/>
          </a:xfrm>
          <a:noFill/>
        </p:spPr>
        <p:txBody>
          <a:bodyPr lIns="108000" tIns="0" rIns="108000" bIns="0"/>
          <a:lstStyle>
            <a:lvl1pPr marL="0" indent="0">
              <a:buNone/>
              <a:defRPr b="1">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GB"/>
              <a:t>Click to edit Master text styles</a:t>
            </a:r>
          </a:p>
        </p:txBody>
      </p:sp>
      <p:sp>
        <p:nvSpPr>
          <p:cNvPr id="36" name="Text Placeholder 2">
            <a:extLst>
              <a:ext uri="{FF2B5EF4-FFF2-40B4-BE49-F238E27FC236}">
                <a16:creationId xmlns:a16="http://schemas.microsoft.com/office/drawing/2014/main" id="{96732C4B-D1B4-434B-838F-956B55367C7A}"/>
              </a:ext>
            </a:extLst>
          </p:cNvPr>
          <p:cNvSpPr>
            <a:spLocks noGrp="1"/>
          </p:cNvSpPr>
          <p:nvPr>
            <p:ph type="body" idx="15" hasCustomPrompt="1"/>
          </p:nvPr>
        </p:nvSpPr>
        <p:spPr>
          <a:xfrm>
            <a:off x="6619414" y="3971870"/>
            <a:ext cx="5163332" cy="318335"/>
          </a:xfrm>
        </p:spPr>
        <p:txBody>
          <a:bodyPr lIns="108000" tIns="108000" rIns="108000" bIns="0" anchor="b" anchorCtr="0">
            <a:noAutofit/>
          </a:bodyPr>
          <a:lstStyle>
            <a:lvl1pPr marL="0" indent="0">
              <a:buNone/>
              <a:defRPr sz="20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Next steps</a:t>
            </a:r>
          </a:p>
        </p:txBody>
      </p:sp>
    </p:spTree>
    <p:extLst>
      <p:ext uri="{BB962C8B-B14F-4D97-AF65-F5344CB8AC3E}">
        <p14:creationId xmlns:p14="http://schemas.microsoft.com/office/powerpoint/2010/main" val="342484275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19_Title and Content">
    <p:spTree>
      <p:nvGrpSpPr>
        <p:cNvPr id="1" name=""/>
        <p:cNvGrpSpPr/>
        <p:nvPr/>
      </p:nvGrpSpPr>
      <p:grpSpPr>
        <a:xfrm>
          <a:off x="0" y="0"/>
          <a:ext cx="0" cy="0"/>
          <a:chOff x="0" y="0"/>
          <a:chExt cx="0" cy="0"/>
        </a:xfrm>
      </p:grpSpPr>
      <p:sp>
        <p:nvSpPr>
          <p:cNvPr id="18" name="Freeform 17">
            <a:extLst>
              <a:ext uri="{FF2B5EF4-FFF2-40B4-BE49-F238E27FC236}">
                <a16:creationId xmlns:a16="http://schemas.microsoft.com/office/drawing/2014/main" id="{957FD3CC-63EF-3D47-AE78-3C0687A6860D}"/>
              </a:ext>
            </a:extLst>
          </p:cNvPr>
          <p:cNvSpPr/>
          <p:nvPr userDrawn="1"/>
        </p:nvSpPr>
        <p:spPr>
          <a:xfrm rot="10800000">
            <a:off x="452486" y="-22696"/>
            <a:ext cx="11739512" cy="6912055"/>
          </a:xfrm>
          <a:custGeom>
            <a:avLst/>
            <a:gdLst>
              <a:gd name="connsiteX0" fmla="*/ 0 w 10397613"/>
              <a:gd name="connsiteY0" fmla="*/ 0 h 6843252"/>
              <a:gd name="connsiteX1" fmla="*/ 0 w 10397613"/>
              <a:gd name="connsiteY1" fmla="*/ 6843252 h 6843252"/>
              <a:gd name="connsiteX2" fmla="*/ 9261987 w 10397613"/>
              <a:gd name="connsiteY2" fmla="*/ 6843252 h 6843252"/>
              <a:gd name="connsiteX3" fmla="*/ 10176387 w 10397613"/>
              <a:gd name="connsiteY3" fmla="*/ 4837471 h 6843252"/>
              <a:gd name="connsiteX4" fmla="*/ 10397613 w 10397613"/>
              <a:gd name="connsiteY4" fmla="*/ 3274142 h 6843252"/>
              <a:gd name="connsiteX5" fmla="*/ 9851923 w 10397613"/>
              <a:gd name="connsiteY5" fmla="*/ 14748 h 6843252"/>
              <a:gd name="connsiteX6" fmla="*/ 0 w 10397613"/>
              <a:gd name="connsiteY6" fmla="*/ 0 h 6843252"/>
              <a:gd name="connsiteX0" fmla="*/ 0 w 10397613"/>
              <a:gd name="connsiteY0" fmla="*/ 3073 h 6846325"/>
              <a:gd name="connsiteX1" fmla="*/ 0 w 10397613"/>
              <a:gd name="connsiteY1" fmla="*/ 6846325 h 6846325"/>
              <a:gd name="connsiteX2" fmla="*/ 9261987 w 10397613"/>
              <a:gd name="connsiteY2" fmla="*/ 6846325 h 6846325"/>
              <a:gd name="connsiteX3" fmla="*/ 10176387 w 10397613"/>
              <a:gd name="connsiteY3" fmla="*/ 4840544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397613"/>
              <a:gd name="connsiteY0" fmla="*/ 3073 h 6846325"/>
              <a:gd name="connsiteX1" fmla="*/ 0 w 10397613"/>
              <a:gd name="connsiteY1" fmla="*/ 6846325 h 6846325"/>
              <a:gd name="connsiteX2" fmla="*/ 9261987 w 10397613"/>
              <a:gd name="connsiteY2" fmla="*/ 6846325 h 6846325"/>
              <a:gd name="connsiteX3" fmla="*/ 10191755 w 10397613"/>
              <a:gd name="connsiteY3" fmla="*/ 4813708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424507"/>
              <a:gd name="connsiteY0" fmla="*/ 3073 h 6846325"/>
              <a:gd name="connsiteX1" fmla="*/ 0 w 10424507"/>
              <a:gd name="connsiteY1" fmla="*/ 6846325 h 6846325"/>
              <a:gd name="connsiteX2" fmla="*/ 9261987 w 10424507"/>
              <a:gd name="connsiteY2" fmla="*/ 6846325 h 6846325"/>
              <a:gd name="connsiteX3" fmla="*/ 10191755 w 10424507"/>
              <a:gd name="connsiteY3" fmla="*/ 4813708 h 6846325"/>
              <a:gd name="connsiteX4" fmla="*/ 10424507 w 10424507"/>
              <a:gd name="connsiteY4" fmla="*/ 3284883 h 6846325"/>
              <a:gd name="connsiteX5" fmla="*/ 9869783 w 10424507"/>
              <a:gd name="connsiteY5" fmla="*/ 0 h 6846325"/>
              <a:gd name="connsiteX6" fmla="*/ 0 w 10424507"/>
              <a:gd name="connsiteY6" fmla="*/ 3073 h 6846325"/>
              <a:gd name="connsiteX0" fmla="*/ 0 w 10424507"/>
              <a:gd name="connsiteY0" fmla="*/ 0 h 6843252"/>
              <a:gd name="connsiteX1" fmla="*/ 0 w 10424507"/>
              <a:gd name="connsiteY1" fmla="*/ 6843252 h 6843252"/>
              <a:gd name="connsiteX2" fmla="*/ 9261987 w 10424507"/>
              <a:gd name="connsiteY2" fmla="*/ 6843252 h 6843252"/>
              <a:gd name="connsiteX3" fmla="*/ 10191755 w 10424507"/>
              <a:gd name="connsiteY3" fmla="*/ 4810635 h 6843252"/>
              <a:gd name="connsiteX4" fmla="*/ 10424507 w 10424507"/>
              <a:gd name="connsiteY4" fmla="*/ 3281810 h 6843252"/>
              <a:gd name="connsiteX5" fmla="*/ 9888993 w 10424507"/>
              <a:gd name="connsiteY5" fmla="*/ 761 h 6843252"/>
              <a:gd name="connsiteX6" fmla="*/ 0 w 10424507"/>
              <a:gd name="connsiteY6" fmla="*/ 0 h 6843252"/>
              <a:gd name="connsiteX0" fmla="*/ 0 w 10424507"/>
              <a:gd name="connsiteY0" fmla="*/ 0 h 6850919"/>
              <a:gd name="connsiteX1" fmla="*/ 0 w 10424507"/>
              <a:gd name="connsiteY1" fmla="*/ 6843252 h 6850919"/>
              <a:gd name="connsiteX2" fmla="*/ 9254303 w 10424507"/>
              <a:gd name="connsiteY2" fmla="*/ 6850919 h 6850919"/>
              <a:gd name="connsiteX3" fmla="*/ 10191755 w 10424507"/>
              <a:gd name="connsiteY3" fmla="*/ 4810635 h 6850919"/>
              <a:gd name="connsiteX4" fmla="*/ 10424507 w 10424507"/>
              <a:gd name="connsiteY4" fmla="*/ 3281810 h 6850919"/>
              <a:gd name="connsiteX5" fmla="*/ 9888993 w 10424507"/>
              <a:gd name="connsiteY5" fmla="*/ 761 h 6850919"/>
              <a:gd name="connsiteX6" fmla="*/ 0 w 10424507"/>
              <a:gd name="connsiteY6" fmla="*/ 0 h 6850919"/>
              <a:gd name="connsiteX0" fmla="*/ 0 w 10458098"/>
              <a:gd name="connsiteY0" fmla="*/ 0 h 6850919"/>
              <a:gd name="connsiteX1" fmla="*/ 0 w 10458098"/>
              <a:gd name="connsiteY1" fmla="*/ 6843252 h 6850919"/>
              <a:gd name="connsiteX2" fmla="*/ 9254303 w 10458098"/>
              <a:gd name="connsiteY2" fmla="*/ 6850919 h 6850919"/>
              <a:gd name="connsiteX3" fmla="*/ 10191755 w 10458098"/>
              <a:gd name="connsiteY3" fmla="*/ 4810635 h 6850919"/>
              <a:gd name="connsiteX4" fmla="*/ 10458098 w 10458098"/>
              <a:gd name="connsiteY4" fmla="*/ 3281810 h 6850919"/>
              <a:gd name="connsiteX5" fmla="*/ 9888993 w 10458098"/>
              <a:gd name="connsiteY5" fmla="*/ 761 h 6850919"/>
              <a:gd name="connsiteX6" fmla="*/ 0 w 10458098"/>
              <a:gd name="connsiteY6" fmla="*/ 0 h 6850919"/>
              <a:gd name="connsiteX0" fmla="*/ 0 w 10458098"/>
              <a:gd name="connsiteY0" fmla="*/ 27458 h 6878377"/>
              <a:gd name="connsiteX1" fmla="*/ 0 w 10458098"/>
              <a:gd name="connsiteY1" fmla="*/ 6870710 h 6878377"/>
              <a:gd name="connsiteX2" fmla="*/ 9254303 w 10458098"/>
              <a:gd name="connsiteY2" fmla="*/ 6878377 h 6878377"/>
              <a:gd name="connsiteX3" fmla="*/ 10191755 w 10458098"/>
              <a:gd name="connsiteY3" fmla="*/ 4838093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78377"/>
              <a:gd name="connsiteX1" fmla="*/ 0 w 10458098"/>
              <a:gd name="connsiteY1" fmla="*/ 6870710 h 6878377"/>
              <a:gd name="connsiteX2" fmla="*/ 9254303 w 10458098"/>
              <a:gd name="connsiteY2" fmla="*/ 6878377 h 6878377"/>
              <a:gd name="connsiteX3" fmla="*/ 10334518 w 10458098"/>
              <a:gd name="connsiteY3" fmla="*/ 4828687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97190"/>
              <a:gd name="connsiteX1" fmla="*/ 0 w 10458098"/>
              <a:gd name="connsiteY1" fmla="*/ 6870710 h 6897190"/>
              <a:gd name="connsiteX2" fmla="*/ 9816958 w 10458098"/>
              <a:gd name="connsiteY2" fmla="*/ 6897190 h 6897190"/>
              <a:gd name="connsiteX3" fmla="*/ 10334518 w 10458098"/>
              <a:gd name="connsiteY3" fmla="*/ 4828687 h 6897190"/>
              <a:gd name="connsiteX4" fmla="*/ 10458098 w 10458098"/>
              <a:gd name="connsiteY4" fmla="*/ 3309268 h 6897190"/>
              <a:gd name="connsiteX5" fmla="*/ 10157723 w 10458098"/>
              <a:gd name="connsiteY5" fmla="*/ 0 h 6897190"/>
              <a:gd name="connsiteX6" fmla="*/ 0 w 10458098"/>
              <a:gd name="connsiteY6" fmla="*/ 27458 h 6897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458098" h="6897190">
                <a:moveTo>
                  <a:pt x="0" y="27458"/>
                </a:moveTo>
                <a:lnTo>
                  <a:pt x="0" y="6870710"/>
                </a:lnTo>
                <a:lnTo>
                  <a:pt x="9816958" y="6897190"/>
                </a:lnTo>
                <a:lnTo>
                  <a:pt x="10334518" y="4828687"/>
                </a:lnTo>
                <a:lnTo>
                  <a:pt x="10458098" y="3309268"/>
                </a:lnTo>
                <a:lnTo>
                  <a:pt x="10157723" y="0"/>
                </a:lnTo>
                <a:lnTo>
                  <a:pt x="0" y="27458"/>
                </a:lnTo>
                <a:close/>
              </a:path>
            </a:pathLst>
          </a:custGeom>
          <a:solidFill>
            <a:schemeClr val="bg2">
              <a:alpha val="6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prstClr val="white"/>
                </a:solidFill>
              </a:rPr>
              <a:t>s</a:t>
            </a:r>
          </a:p>
        </p:txBody>
      </p:sp>
      <p:sp>
        <p:nvSpPr>
          <p:cNvPr id="3" name="Content Placeholder 2"/>
          <p:cNvSpPr>
            <a:spLocks noGrp="1"/>
          </p:cNvSpPr>
          <p:nvPr>
            <p:ph idx="1" hasCustomPrompt="1"/>
          </p:nvPr>
        </p:nvSpPr>
        <p:spPr>
          <a:xfrm>
            <a:off x="965962" y="1677438"/>
            <a:ext cx="3435982" cy="4750597"/>
          </a:xfrm>
          <a:noFill/>
        </p:spPr>
        <p:txBody>
          <a:bodyPr lIns="108000" tIns="0" rIns="108000" bIns="108000"/>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19" name="Picture 18">
            <a:extLst>
              <a:ext uri="{FF2B5EF4-FFF2-40B4-BE49-F238E27FC236}">
                <a16:creationId xmlns:a16="http://schemas.microsoft.com/office/drawing/2014/main" id="{C237C565-9B0E-BA4B-8432-7A1D228683B5}"/>
              </a:ext>
            </a:extLst>
          </p:cNvPr>
          <p:cNvPicPr>
            <a:picLocks noChangeAspect="1"/>
          </p:cNvPicPr>
          <p:nvPr userDrawn="1"/>
        </p:nvPicPr>
        <p:blipFill>
          <a:blip r:embed="rId2"/>
          <a:srcRect/>
          <a:stretch/>
        </p:blipFill>
        <p:spPr>
          <a:xfrm>
            <a:off x="232493" y="6089030"/>
            <a:ext cx="640000" cy="640000"/>
          </a:xfrm>
          <a:prstGeom prst="rect">
            <a:avLst/>
          </a:prstGeom>
        </p:spPr>
      </p:pic>
      <p:grpSp>
        <p:nvGrpSpPr>
          <p:cNvPr id="17" name="Group 16">
            <a:extLst>
              <a:ext uri="{FF2B5EF4-FFF2-40B4-BE49-F238E27FC236}">
                <a16:creationId xmlns:a16="http://schemas.microsoft.com/office/drawing/2014/main" id="{D0BF56BC-F95F-D643-B9CF-C68D9CC96315}"/>
              </a:ext>
            </a:extLst>
          </p:cNvPr>
          <p:cNvGrpSpPr/>
          <p:nvPr userDrawn="1"/>
        </p:nvGrpSpPr>
        <p:grpSpPr>
          <a:xfrm>
            <a:off x="1" y="307308"/>
            <a:ext cx="11738411" cy="711332"/>
            <a:chOff x="1" y="307308"/>
            <a:chExt cx="11738411" cy="711332"/>
          </a:xfrm>
        </p:grpSpPr>
        <p:sp>
          <p:nvSpPr>
            <p:cNvPr id="25" name="Pentagon 6">
              <a:extLst>
                <a:ext uri="{FF2B5EF4-FFF2-40B4-BE49-F238E27FC236}">
                  <a16:creationId xmlns:a16="http://schemas.microsoft.com/office/drawing/2014/main" id="{DF2B942D-BD42-AC48-BE8E-0E70AE12B123}"/>
                </a:ext>
              </a:extLst>
            </p:cNvPr>
            <p:cNvSpPr/>
            <p:nvPr userDrawn="1"/>
          </p:nvSpPr>
          <p:spPr>
            <a:xfrm>
              <a:off x="872492" y="307308"/>
              <a:ext cx="10865920" cy="711332"/>
            </a:xfrm>
            <a:custGeom>
              <a:avLst/>
              <a:gdLst>
                <a:gd name="connsiteX0" fmla="*/ 0 w 9707168"/>
                <a:gd name="connsiteY0" fmla="*/ 0 h 902525"/>
                <a:gd name="connsiteX1" fmla="*/ 9255906 w 9707168"/>
                <a:gd name="connsiteY1" fmla="*/ 0 h 902525"/>
                <a:gd name="connsiteX2" fmla="*/ 9707168 w 9707168"/>
                <a:gd name="connsiteY2" fmla="*/ 451263 h 902525"/>
                <a:gd name="connsiteX3" fmla="*/ 9255906 w 9707168"/>
                <a:gd name="connsiteY3" fmla="*/ 902525 h 902525"/>
                <a:gd name="connsiteX4" fmla="*/ 0 w 9707168"/>
                <a:gd name="connsiteY4" fmla="*/ 902525 h 902525"/>
                <a:gd name="connsiteX5" fmla="*/ 0 w 9707168"/>
                <a:gd name="connsiteY5" fmla="*/ 0 h 902525"/>
                <a:gd name="connsiteX0" fmla="*/ 0 w 9255906"/>
                <a:gd name="connsiteY0" fmla="*/ 0 h 902525"/>
                <a:gd name="connsiteX1" fmla="*/ 9255906 w 9255906"/>
                <a:gd name="connsiteY1" fmla="*/ 0 h 902525"/>
                <a:gd name="connsiteX2" fmla="*/ 9255906 w 9255906"/>
                <a:gd name="connsiteY2" fmla="*/ 902525 h 902525"/>
                <a:gd name="connsiteX3" fmla="*/ 0 w 9255906"/>
                <a:gd name="connsiteY3" fmla="*/ 902525 h 902525"/>
                <a:gd name="connsiteX4" fmla="*/ 0 w 9255906"/>
                <a:gd name="connsiteY4" fmla="*/ 0 h 902525"/>
                <a:gd name="connsiteX0" fmla="*/ 0 w 9255906"/>
                <a:gd name="connsiteY0" fmla="*/ 0 h 918291"/>
                <a:gd name="connsiteX1" fmla="*/ 9255906 w 9255906"/>
                <a:gd name="connsiteY1" fmla="*/ 0 h 918291"/>
                <a:gd name="connsiteX2" fmla="*/ 8987892 w 9255906"/>
                <a:gd name="connsiteY2" fmla="*/ 918291 h 918291"/>
                <a:gd name="connsiteX3" fmla="*/ 0 w 9255906"/>
                <a:gd name="connsiteY3" fmla="*/ 902525 h 918291"/>
                <a:gd name="connsiteX4" fmla="*/ 0 w 9255906"/>
                <a:gd name="connsiteY4" fmla="*/ 0 h 9182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55906" h="918291">
                  <a:moveTo>
                    <a:pt x="0" y="0"/>
                  </a:moveTo>
                  <a:lnTo>
                    <a:pt x="9255906" y="0"/>
                  </a:lnTo>
                  <a:lnTo>
                    <a:pt x="8987892" y="918291"/>
                  </a:lnTo>
                  <a:lnTo>
                    <a:pt x="0" y="902525"/>
                  </a:lnTo>
                  <a:lnTo>
                    <a:pt x="0" y="0"/>
                  </a:lnTo>
                  <a:close/>
                </a:path>
              </a:pathLst>
            </a:custGeom>
            <a:solidFill>
              <a:schemeClr val="accent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solidFill>
                  <a:prstClr val="white"/>
                </a:solidFill>
              </a:endParaRPr>
            </a:p>
          </p:txBody>
        </p:sp>
        <p:sp>
          <p:nvSpPr>
            <p:cNvPr id="26" name="Pentagon 25">
              <a:extLst>
                <a:ext uri="{FF2B5EF4-FFF2-40B4-BE49-F238E27FC236}">
                  <a16:creationId xmlns:a16="http://schemas.microsoft.com/office/drawing/2014/main" id="{791496B0-28DB-D44B-B05B-6CE09691563F}"/>
                </a:ext>
              </a:extLst>
            </p:cNvPr>
            <p:cNvSpPr/>
            <p:nvPr userDrawn="1"/>
          </p:nvSpPr>
          <p:spPr>
            <a:xfrm>
              <a:off x="1" y="307308"/>
              <a:ext cx="872490" cy="699118"/>
            </a:xfrm>
            <a:prstGeom prst="homePlate">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7" name="Title 1">
              <a:extLst>
                <a:ext uri="{FF2B5EF4-FFF2-40B4-BE49-F238E27FC236}">
                  <a16:creationId xmlns:a16="http://schemas.microsoft.com/office/drawing/2014/main" id="{270DD907-7CDF-4943-9E8F-6FB4C6FD15A7}"/>
                </a:ext>
              </a:extLst>
            </p:cNvPr>
            <p:cNvSpPr txBox="1">
              <a:spLocks/>
            </p:cNvSpPr>
            <p:nvPr userDrawn="1"/>
          </p:nvSpPr>
          <p:spPr>
            <a:xfrm>
              <a:off x="981951" y="307308"/>
              <a:ext cx="9794906" cy="699118"/>
            </a:xfrm>
            <a:prstGeom prst="rect">
              <a:avLst/>
            </a:prstGeom>
          </p:spPr>
          <p:txBody>
            <a:bodyPr vert="horz" lIns="108000" tIns="45720" rIns="91440" bIns="45720" rtlCol="0" anchor="ctr" anchorCtr="0">
              <a:noAutofit/>
            </a:bodyPr>
            <a:lstStyle>
              <a:lvl1pPr algn="l" defTabSz="457200" rtl="0" eaLnBrk="1" latinLnBrk="0" hangingPunct="1">
                <a:spcBef>
                  <a:spcPct val="0"/>
                </a:spcBef>
                <a:buNone/>
                <a:defRPr sz="3600" kern="1200">
                  <a:solidFill>
                    <a:schemeClr val="accent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sz="3200" b="1" dirty="0">
                  <a:solidFill>
                    <a:prstClr val="black"/>
                  </a:solidFill>
                </a:rPr>
                <a:t>Hospital Transformation Programme</a:t>
              </a:r>
            </a:p>
          </p:txBody>
        </p:sp>
        <p:pic>
          <p:nvPicPr>
            <p:cNvPr id="28" name="Picture 27" descr="A picture containing text, clipart&#10;&#10;Description automatically generated">
              <a:extLst>
                <a:ext uri="{FF2B5EF4-FFF2-40B4-BE49-F238E27FC236}">
                  <a16:creationId xmlns:a16="http://schemas.microsoft.com/office/drawing/2014/main" id="{83E718DA-B708-7F41-AE17-B6F91CDDBD58}"/>
                </a:ext>
              </a:extLst>
            </p:cNvPr>
            <p:cNvPicPr>
              <a:picLocks noChangeAspect="1"/>
            </p:cNvPicPr>
            <p:nvPr userDrawn="1"/>
          </p:nvPicPr>
          <p:blipFill>
            <a:blip r:embed="rId3"/>
            <a:stretch>
              <a:fillRect/>
            </a:stretch>
          </p:blipFill>
          <p:spPr>
            <a:xfrm>
              <a:off x="228199" y="405889"/>
              <a:ext cx="416096" cy="501957"/>
            </a:xfrm>
            <a:prstGeom prst="rect">
              <a:avLst/>
            </a:prstGeom>
          </p:spPr>
        </p:pic>
      </p:grpSp>
      <p:sp>
        <p:nvSpPr>
          <p:cNvPr id="31" name="Rectangle 30">
            <a:extLst>
              <a:ext uri="{FF2B5EF4-FFF2-40B4-BE49-F238E27FC236}">
                <a16:creationId xmlns:a16="http://schemas.microsoft.com/office/drawing/2014/main" id="{7DBA3D29-256A-2B49-AC6D-4021635EB38F}"/>
              </a:ext>
            </a:extLst>
          </p:cNvPr>
          <p:cNvSpPr/>
          <p:nvPr userDrawn="1"/>
        </p:nvSpPr>
        <p:spPr>
          <a:xfrm>
            <a:off x="8406971" y="1223637"/>
            <a:ext cx="3420000" cy="521298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32" name="Rectangle 31">
            <a:extLst>
              <a:ext uri="{FF2B5EF4-FFF2-40B4-BE49-F238E27FC236}">
                <a16:creationId xmlns:a16="http://schemas.microsoft.com/office/drawing/2014/main" id="{C6EC1939-3467-7D44-A414-DD37A6F4A3D6}"/>
              </a:ext>
            </a:extLst>
          </p:cNvPr>
          <p:cNvSpPr/>
          <p:nvPr userDrawn="1"/>
        </p:nvSpPr>
        <p:spPr>
          <a:xfrm>
            <a:off x="4694457" y="1217524"/>
            <a:ext cx="3420000" cy="52113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33" name="Content Placeholder 13">
            <a:extLst>
              <a:ext uri="{FF2B5EF4-FFF2-40B4-BE49-F238E27FC236}">
                <a16:creationId xmlns:a16="http://schemas.microsoft.com/office/drawing/2014/main" id="{7B6D570D-C128-3845-944B-3FB894C4DA63}"/>
              </a:ext>
            </a:extLst>
          </p:cNvPr>
          <p:cNvSpPr>
            <a:spLocks noGrp="1"/>
          </p:cNvSpPr>
          <p:nvPr>
            <p:ph sz="quarter" idx="10"/>
          </p:nvPr>
        </p:nvSpPr>
        <p:spPr>
          <a:xfrm>
            <a:off x="4694458" y="1683550"/>
            <a:ext cx="3420000" cy="4745306"/>
          </a:xfrm>
          <a:solidFill>
            <a:schemeClr val="bg1"/>
          </a:solidFill>
        </p:spPr>
        <p:txBody>
          <a:bodyPr lIns="108000" tIns="0" rIns="108000" bIns="108000"/>
          <a:lstStyle>
            <a:lvl1pPr marL="0" indent="0">
              <a:buNone/>
              <a:defRPr b="1">
                <a:solidFill>
                  <a:schemeClr val="bg2">
                    <a:lumMod val="25000"/>
                  </a:schemeClr>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GB"/>
              <a:t>Click to edit Master text styles</a:t>
            </a:r>
          </a:p>
        </p:txBody>
      </p:sp>
      <p:sp>
        <p:nvSpPr>
          <p:cNvPr id="34" name="Content Placeholder 13">
            <a:extLst>
              <a:ext uri="{FF2B5EF4-FFF2-40B4-BE49-F238E27FC236}">
                <a16:creationId xmlns:a16="http://schemas.microsoft.com/office/drawing/2014/main" id="{964A5997-D61E-E244-8FE8-D5F38965CD82}"/>
              </a:ext>
            </a:extLst>
          </p:cNvPr>
          <p:cNvSpPr>
            <a:spLocks noGrp="1"/>
          </p:cNvSpPr>
          <p:nvPr>
            <p:ph sz="quarter" idx="11"/>
          </p:nvPr>
        </p:nvSpPr>
        <p:spPr>
          <a:xfrm>
            <a:off x="8406971" y="1677438"/>
            <a:ext cx="3420000" cy="4759180"/>
          </a:xfrm>
          <a:noFill/>
        </p:spPr>
        <p:txBody>
          <a:bodyPr lIns="108000" tIns="0" rIns="108000" bIns="108000"/>
          <a:lstStyle>
            <a:lvl1pPr marL="0" indent="0">
              <a:buNone/>
              <a:defRPr b="1">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GB"/>
              <a:t>Click to edit Master text styles</a:t>
            </a:r>
          </a:p>
        </p:txBody>
      </p:sp>
      <p:sp>
        <p:nvSpPr>
          <p:cNvPr id="21" name="TextBox 20">
            <a:extLst>
              <a:ext uri="{FF2B5EF4-FFF2-40B4-BE49-F238E27FC236}">
                <a16:creationId xmlns:a16="http://schemas.microsoft.com/office/drawing/2014/main" id="{9EEEA4CF-4F8D-4F08-893E-0C11FCA1611E}"/>
              </a:ext>
            </a:extLst>
          </p:cNvPr>
          <p:cNvSpPr txBox="1"/>
          <p:nvPr userDrawn="1"/>
        </p:nvSpPr>
        <p:spPr>
          <a:xfrm>
            <a:off x="981943" y="1192194"/>
            <a:ext cx="3420000" cy="400110"/>
          </a:xfrm>
          <a:prstGeom prst="rect">
            <a:avLst/>
          </a:prstGeom>
          <a:noFill/>
        </p:spPr>
        <p:txBody>
          <a:bodyPr wrap="square" rtlCol="0">
            <a:spAutoFit/>
          </a:bodyPr>
          <a:lstStyle/>
          <a:p>
            <a:r>
              <a:rPr lang="en-GB" sz="2000" b="1" dirty="0">
                <a:solidFill>
                  <a:prstClr val="black"/>
                </a:solidFill>
                <a:latin typeface="Calibri" panose="020F0502020204030204" pitchFamily="34" charset="0"/>
                <a:cs typeface="Calibri" panose="020F0502020204030204" pitchFamily="34" charset="0"/>
              </a:rPr>
              <a:t>Overview</a:t>
            </a:r>
          </a:p>
        </p:txBody>
      </p:sp>
      <p:sp>
        <p:nvSpPr>
          <p:cNvPr id="22" name="TextBox 21">
            <a:extLst>
              <a:ext uri="{FF2B5EF4-FFF2-40B4-BE49-F238E27FC236}">
                <a16:creationId xmlns:a16="http://schemas.microsoft.com/office/drawing/2014/main" id="{6954F78D-C465-4A38-AA53-FF5CA925357E}"/>
              </a:ext>
            </a:extLst>
          </p:cNvPr>
          <p:cNvSpPr txBox="1"/>
          <p:nvPr userDrawn="1"/>
        </p:nvSpPr>
        <p:spPr>
          <a:xfrm>
            <a:off x="4694457" y="1217524"/>
            <a:ext cx="3420000" cy="400110"/>
          </a:xfrm>
          <a:prstGeom prst="rect">
            <a:avLst/>
          </a:prstGeom>
          <a:noFill/>
        </p:spPr>
        <p:txBody>
          <a:bodyPr wrap="square" rtlCol="0">
            <a:spAutoFit/>
          </a:bodyPr>
          <a:lstStyle/>
          <a:p>
            <a:r>
              <a:rPr lang="en-GB" sz="2000" b="1" dirty="0">
                <a:solidFill>
                  <a:prstClr val="black"/>
                </a:solidFill>
                <a:latin typeface="Calibri" panose="020F0502020204030204" pitchFamily="34" charset="0"/>
                <a:cs typeface="Calibri" panose="020F0502020204030204" pitchFamily="34" charset="0"/>
              </a:rPr>
              <a:t>Key Data</a:t>
            </a:r>
          </a:p>
        </p:txBody>
      </p:sp>
      <p:sp>
        <p:nvSpPr>
          <p:cNvPr id="23" name="TextBox 22">
            <a:extLst>
              <a:ext uri="{FF2B5EF4-FFF2-40B4-BE49-F238E27FC236}">
                <a16:creationId xmlns:a16="http://schemas.microsoft.com/office/drawing/2014/main" id="{B5CA2157-E44B-4C65-A9B5-DEF5C219C55C}"/>
              </a:ext>
            </a:extLst>
          </p:cNvPr>
          <p:cNvSpPr txBox="1"/>
          <p:nvPr userDrawn="1"/>
        </p:nvSpPr>
        <p:spPr>
          <a:xfrm>
            <a:off x="8406971" y="1217524"/>
            <a:ext cx="3420000" cy="400110"/>
          </a:xfrm>
          <a:prstGeom prst="rect">
            <a:avLst/>
          </a:prstGeom>
          <a:noFill/>
        </p:spPr>
        <p:txBody>
          <a:bodyPr wrap="square" rtlCol="0">
            <a:spAutoFit/>
          </a:bodyPr>
          <a:lstStyle/>
          <a:p>
            <a:r>
              <a:rPr lang="en-GB" sz="2000" b="1" dirty="0">
                <a:solidFill>
                  <a:prstClr val="white"/>
                </a:solidFill>
                <a:latin typeface="Calibri" panose="020F0502020204030204" pitchFamily="34" charset="0"/>
                <a:cs typeface="Calibri" panose="020F0502020204030204" pitchFamily="34" charset="0"/>
              </a:rPr>
              <a:t>Next Steps</a:t>
            </a:r>
          </a:p>
        </p:txBody>
      </p:sp>
    </p:spTree>
    <p:extLst>
      <p:ext uri="{BB962C8B-B14F-4D97-AF65-F5344CB8AC3E}">
        <p14:creationId xmlns:p14="http://schemas.microsoft.com/office/powerpoint/2010/main" val="15521561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7_Title and Content">
    <p:spTree>
      <p:nvGrpSpPr>
        <p:cNvPr id="1" name=""/>
        <p:cNvGrpSpPr/>
        <p:nvPr/>
      </p:nvGrpSpPr>
      <p:grpSpPr>
        <a:xfrm>
          <a:off x="0" y="0"/>
          <a:ext cx="0" cy="0"/>
          <a:chOff x="0" y="0"/>
          <a:chExt cx="0" cy="0"/>
        </a:xfrm>
      </p:grpSpPr>
      <p:sp>
        <p:nvSpPr>
          <p:cNvPr id="22" name="Freeform 21">
            <a:extLst>
              <a:ext uri="{FF2B5EF4-FFF2-40B4-BE49-F238E27FC236}">
                <a16:creationId xmlns:a16="http://schemas.microsoft.com/office/drawing/2014/main" id="{C813B01F-8E7A-C94D-9F04-73ED3EC0FA5E}"/>
              </a:ext>
            </a:extLst>
          </p:cNvPr>
          <p:cNvSpPr/>
          <p:nvPr userDrawn="1"/>
        </p:nvSpPr>
        <p:spPr>
          <a:xfrm rot="10800000">
            <a:off x="452486" y="-22696"/>
            <a:ext cx="11739512" cy="6912055"/>
          </a:xfrm>
          <a:custGeom>
            <a:avLst/>
            <a:gdLst>
              <a:gd name="connsiteX0" fmla="*/ 0 w 10397613"/>
              <a:gd name="connsiteY0" fmla="*/ 0 h 6843252"/>
              <a:gd name="connsiteX1" fmla="*/ 0 w 10397613"/>
              <a:gd name="connsiteY1" fmla="*/ 6843252 h 6843252"/>
              <a:gd name="connsiteX2" fmla="*/ 9261987 w 10397613"/>
              <a:gd name="connsiteY2" fmla="*/ 6843252 h 6843252"/>
              <a:gd name="connsiteX3" fmla="*/ 10176387 w 10397613"/>
              <a:gd name="connsiteY3" fmla="*/ 4837471 h 6843252"/>
              <a:gd name="connsiteX4" fmla="*/ 10397613 w 10397613"/>
              <a:gd name="connsiteY4" fmla="*/ 3274142 h 6843252"/>
              <a:gd name="connsiteX5" fmla="*/ 9851923 w 10397613"/>
              <a:gd name="connsiteY5" fmla="*/ 14748 h 6843252"/>
              <a:gd name="connsiteX6" fmla="*/ 0 w 10397613"/>
              <a:gd name="connsiteY6" fmla="*/ 0 h 6843252"/>
              <a:gd name="connsiteX0" fmla="*/ 0 w 10397613"/>
              <a:gd name="connsiteY0" fmla="*/ 3073 h 6846325"/>
              <a:gd name="connsiteX1" fmla="*/ 0 w 10397613"/>
              <a:gd name="connsiteY1" fmla="*/ 6846325 h 6846325"/>
              <a:gd name="connsiteX2" fmla="*/ 9261987 w 10397613"/>
              <a:gd name="connsiteY2" fmla="*/ 6846325 h 6846325"/>
              <a:gd name="connsiteX3" fmla="*/ 10176387 w 10397613"/>
              <a:gd name="connsiteY3" fmla="*/ 4840544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397613"/>
              <a:gd name="connsiteY0" fmla="*/ 3073 h 6846325"/>
              <a:gd name="connsiteX1" fmla="*/ 0 w 10397613"/>
              <a:gd name="connsiteY1" fmla="*/ 6846325 h 6846325"/>
              <a:gd name="connsiteX2" fmla="*/ 9261987 w 10397613"/>
              <a:gd name="connsiteY2" fmla="*/ 6846325 h 6846325"/>
              <a:gd name="connsiteX3" fmla="*/ 10191755 w 10397613"/>
              <a:gd name="connsiteY3" fmla="*/ 4813708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424507"/>
              <a:gd name="connsiteY0" fmla="*/ 3073 h 6846325"/>
              <a:gd name="connsiteX1" fmla="*/ 0 w 10424507"/>
              <a:gd name="connsiteY1" fmla="*/ 6846325 h 6846325"/>
              <a:gd name="connsiteX2" fmla="*/ 9261987 w 10424507"/>
              <a:gd name="connsiteY2" fmla="*/ 6846325 h 6846325"/>
              <a:gd name="connsiteX3" fmla="*/ 10191755 w 10424507"/>
              <a:gd name="connsiteY3" fmla="*/ 4813708 h 6846325"/>
              <a:gd name="connsiteX4" fmla="*/ 10424507 w 10424507"/>
              <a:gd name="connsiteY4" fmla="*/ 3284883 h 6846325"/>
              <a:gd name="connsiteX5" fmla="*/ 9869783 w 10424507"/>
              <a:gd name="connsiteY5" fmla="*/ 0 h 6846325"/>
              <a:gd name="connsiteX6" fmla="*/ 0 w 10424507"/>
              <a:gd name="connsiteY6" fmla="*/ 3073 h 6846325"/>
              <a:gd name="connsiteX0" fmla="*/ 0 w 10424507"/>
              <a:gd name="connsiteY0" fmla="*/ 0 h 6843252"/>
              <a:gd name="connsiteX1" fmla="*/ 0 w 10424507"/>
              <a:gd name="connsiteY1" fmla="*/ 6843252 h 6843252"/>
              <a:gd name="connsiteX2" fmla="*/ 9261987 w 10424507"/>
              <a:gd name="connsiteY2" fmla="*/ 6843252 h 6843252"/>
              <a:gd name="connsiteX3" fmla="*/ 10191755 w 10424507"/>
              <a:gd name="connsiteY3" fmla="*/ 4810635 h 6843252"/>
              <a:gd name="connsiteX4" fmla="*/ 10424507 w 10424507"/>
              <a:gd name="connsiteY4" fmla="*/ 3281810 h 6843252"/>
              <a:gd name="connsiteX5" fmla="*/ 9888993 w 10424507"/>
              <a:gd name="connsiteY5" fmla="*/ 761 h 6843252"/>
              <a:gd name="connsiteX6" fmla="*/ 0 w 10424507"/>
              <a:gd name="connsiteY6" fmla="*/ 0 h 6843252"/>
              <a:gd name="connsiteX0" fmla="*/ 0 w 10424507"/>
              <a:gd name="connsiteY0" fmla="*/ 0 h 6850919"/>
              <a:gd name="connsiteX1" fmla="*/ 0 w 10424507"/>
              <a:gd name="connsiteY1" fmla="*/ 6843252 h 6850919"/>
              <a:gd name="connsiteX2" fmla="*/ 9254303 w 10424507"/>
              <a:gd name="connsiteY2" fmla="*/ 6850919 h 6850919"/>
              <a:gd name="connsiteX3" fmla="*/ 10191755 w 10424507"/>
              <a:gd name="connsiteY3" fmla="*/ 4810635 h 6850919"/>
              <a:gd name="connsiteX4" fmla="*/ 10424507 w 10424507"/>
              <a:gd name="connsiteY4" fmla="*/ 3281810 h 6850919"/>
              <a:gd name="connsiteX5" fmla="*/ 9888993 w 10424507"/>
              <a:gd name="connsiteY5" fmla="*/ 761 h 6850919"/>
              <a:gd name="connsiteX6" fmla="*/ 0 w 10424507"/>
              <a:gd name="connsiteY6" fmla="*/ 0 h 6850919"/>
              <a:gd name="connsiteX0" fmla="*/ 0 w 10458098"/>
              <a:gd name="connsiteY0" fmla="*/ 0 h 6850919"/>
              <a:gd name="connsiteX1" fmla="*/ 0 w 10458098"/>
              <a:gd name="connsiteY1" fmla="*/ 6843252 h 6850919"/>
              <a:gd name="connsiteX2" fmla="*/ 9254303 w 10458098"/>
              <a:gd name="connsiteY2" fmla="*/ 6850919 h 6850919"/>
              <a:gd name="connsiteX3" fmla="*/ 10191755 w 10458098"/>
              <a:gd name="connsiteY3" fmla="*/ 4810635 h 6850919"/>
              <a:gd name="connsiteX4" fmla="*/ 10458098 w 10458098"/>
              <a:gd name="connsiteY4" fmla="*/ 3281810 h 6850919"/>
              <a:gd name="connsiteX5" fmla="*/ 9888993 w 10458098"/>
              <a:gd name="connsiteY5" fmla="*/ 761 h 6850919"/>
              <a:gd name="connsiteX6" fmla="*/ 0 w 10458098"/>
              <a:gd name="connsiteY6" fmla="*/ 0 h 6850919"/>
              <a:gd name="connsiteX0" fmla="*/ 0 w 10458098"/>
              <a:gd name="connsiteY0" fmla="*/ 27458 h 6878377"/>
              <a:gd name="connsiteX1" fmla="*/ 0 w 10458098"/>
              <a:gd name="connsiteY1" fmla="*/ 6870710 h 6878377"/>
              <a:gd name="connsiteX2" fmla="*/ 9254303 w 10458098"/>
              <a:gd name="connsiteY2" fmla="*/ 6878377 h 6878377"/>
              <a:gd name="connsiteX3" fmla="*/ 10191755 w 10458098"/>
              <a:gd name="connsiteY3" fmla="*/ 4838093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78377"/>
              <a:gd name="connsiteX1" fmla="*/ 0 w 10458098"/>
              <a:gd name="connsiteY1" fmla="*/ 6870710 h 6878377"/>
              <a:gd name="connsiteX2" fmla="*/ 9254303 w 10458098"/>
              <a:gd name="connsiteY2" fmla="*/ 6878377 h 6878377"/>
              <a:gd name="connsiteX3" fmla="*/ 10334518 w 10458098"/>
              <a:gd name="connsiteY3" fmla="*/ 4828687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97190"/>
              <a:gd name="connsiteX1" fmla="*/ 0 w 10458098"/>
              <a:gd name="connsiteY1" fmla="*/ 6870710 h 6897190"/>
              <a:gd name="connsiteX2" fmla="*/ 9816958 w 10458098"/>
              <a:gd name="connsiteY2" fmla="*/ 6897190 h 6897190"/>
              <a:gd name="connsiteX3" fmla="*/ 10334518 w 10458098"/>
              <a:gd name="connsiteY3" fmla="*/ 4828687 h 6897190"/>
              <a:gd name="connsiteX4" fmla="*/ 10458098 w 10458098"/>
              <a:gd name="connsiteY4" fmla="*/ 3309268 h 6897190"/>
              <a:gd name="connsiteX5" fmla="*/ 10157723 w 10458098"/>
              <a:gd name="connsiteY5" fmla="*/ 0 h 6897190"/>
              <a:gd name="connsiteX6" fmla="*/ 0 w 10458098"/>
              <a:gd name="connsiteY6" fmla="*/ 27458 h 6897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458098" h="6897190">
                <a:moveTo>
                  <a:pt x="0" y="27458"/>
                </a:moveTo>
                <a:lnTo>
                  <a:pt x="0" y="6870710"/>
                </a:lnTo>
                <a:lnTo>
                  <a:pt x="9816958" y="6897190"/>
                </a:lnTo>
                <a:lnTo>
                  <a:pt x="10334518" y="4828687"/>
                </a:lnTo>
                <a:lnTo>
                  <a:pt x="10458098" y="3309268"/>
                </a:lnTo>
                <a:lnTo>
                  <a:pt x="10157723" y="0"/>
                </a:lnTo>
                <a:lnTo>
                  <a:pt x="0" y="27458"/>
                </a:lnTo>
                <a:close/>
              </a:path>
            </a:pathLst>
          </a:custGeom>
          <a:solidFill>
            <a:schemeClr val="bg2">
              <a:alpha val="6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9">
            <a:extLst>
              <a:ext uri="{FF2B5EF4-FFF2-40B4-BE49-F238E27FC236}">
                <a16:creationId xmlns:a16="http://schemas.microsoft.com/office/drawing/2014/main" id="{744E6A82-ADE7-7E44-A6EC-D27040528A96}"/>
              </a:ext>
            </a:extLst>
          </p:cNvPr>
          <p:cNvSpPr/>
          <p:nvPr userDrawn="1"/>
        </p:nvSpPr>
        <p:spPr>
          <a:xfrm>
            <a:off x="8406971" y="1223637"/>
            <a:ext cx="3420000" cy="521298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9" name="Rectangle 18">
            <a:extLst>
              <a:ext uri="{FF2B5EF4-FFF2-40B4-BE49-F238E27FC236}">
                <a16:creationId xmlns:a16="http://schemas.microsoft.com/office/drawing/2014/main" id="{73181EA7-DEE5-504C-9E6F-52E6C35A3944}"/>
              </a:ext>
            </a:extLst>
          </p:cNvPr>
          <p:cNvSpPr/>
          <p:nvPr userDrawn="1"/>
        </p:nvSpPr>
        <p:spPr>
          <a:xfrm>
            <a:off x="4694457" y="1217524"/>
            <a:ext cx="3420000" cy="52113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 name="Content Placeholder 2"/>
          <p:cNvSpPr>
            <a:spLocks noGrp="1"/>
          </p:cNvSpPr>
          <p:nvPr>
            <p:ph idx="1" hasCustomPrompt="1"/>
          </p:nvPr>
        </p:nvSpPr>
        <p:spPr>
          <a:xfrm>
            <a:off x="981950" y="1673717"/>
            <a:ext cx="3420000" cy="4762901"/>
          </a:xfrm>
        </p:spPr>
        <p:txBody>
          <a:bodyPr lIns="108000" tIns="0" bIns="108000"/>
          <a:lstStyle>
            <a:lvl1pPr>
              <a:buClr>
                <a:schemeClr val="accent4"/>
              </a:buClr>
              <a:defRPr/>
            </a:lvl1pPr>
            <a:lvl2pPr>
              <a:buClr>
                <a:schemeClr val="accent4"/>
              </a:buClr>
              <a:defRPr/>
            </a:lvl2pPr>
            <a:lvl3pPr>
              <a:buClr>
                <a:schemeClr val="accent4"/>
              </a:buClr>
              <a:defRPr/>
            </a:lvl3pPr>
            <a:lvl4pPr>
              <a:buClr>
                <a:schemeClr val="accent4"/>
              </a:buClr>
              <a:defRPr/>
            </a:lvl4pPr>
            <a:lvl5pPr>
              <a:buClr>
                <a:schemeClr val="accent4"/>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Content Placeholder 13">
            <a:extLst>
              <a:ext uri="{FF2B5EF4-FFF2-40B4-BE49-F238E27FC236}">
                <a16:creationId xmlns:a16="http://schemas.microsoft.com/office/drawing/2014/main" id="{83163043-D75C-7D43-BEAE-672B7369DD06}"/>
              </a:ext>
            </a:extLst>
          </p:cNvPr>
          <p:cNvSpPr>
            <a:spLocks noGrp="1"/>
          </p:cNvSpPr>
          <p:nvPr>
            <p:ph sz="quarter" idx="10"/>
          </p:nvPr>
        </p:nvSpPr>
        <p:spPr>
          <a:xfrm>
            <a:off x="4694458" y="1683550"/>
            <a:ext cx="3420000" cy="4745306"/>
          </a:xfrm>
          <a:solidFill>
            <a:schemeClr val="bg1"/>
          </a:solidFill>
        </p:spPr>
        <p:txBody>
          <a:bodyPr lIns="108000" tIns="0" rIns="108000" bIns="108000"/>
          <a:lstStyle>
            <a:lvl1pPr marL="0" indent="0">
              <a:buNone/>
              <a:defRPr b="1">
                <a:solidFill>
                  <a:schemeClr val="bg2">
                    <a:lumMod val="25000"/>
                  </a:schemeClr>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GB"/>
              <a:t>Click to edit Master text styles</a:t>
            </a:r>
          </a:p>
        </p:txBody>
      </p:sp>
      <p:sp>
        <p:nvSpPr>
          <p:cNvPr id="11" name="Content Placeholder 13">
            <a:extLst>
              <a:ext uri="{FF2B5EF4-FFF2-40B4-BE49-F238E27FC236}">
                <a16:creationId xmlns:a16="http://schemas.microsoft.com/office/drawing/2014/main" id="{865F71F2-E8AB-034A-8DF1-AEC547E24AF7}"/>
              </a:ext>
            </a:extLst>
          </p:cNvPr>
          <p:cNvSpPr>
            <a:spLocks noGrp="1"/>
          </p:cNvSpPr>
          <p:nvPr>
            <p:ph sz="quarter" idx="11"/>
          </p:nvPr>
        </p:nvSpPr>
        <p:spPr>
          <a:xfrm>
            <a:off x="8406971" y="1677438"/>
            <a:ext cx="3420000" cy="4759180"/>
          </a:xfrm>
          <a:noFill/>
        </p:spPr>
        <p:txBody>
          <a:bodyPr lIns="108000" tIns="0" rIns="108000" bIns="108000"/>
          <a:lstStyle>
            <a:lvl1pPr marL="0" indent="0">
              <a:buNone/>
              <a:defRPr b="1">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GB"/>
              <a:t>Click to edit Master text styles</a:t>
            </a:r>
          </a:p>
        </p:txBody>
      </p:sp>
      <p:pic>
        <p:nvPicPr>
          <p:cNvPr id="23" name="Picture 22">
            <a:extLst>
              <a:ext uri="{FF2B5EF4-FFF2-40B4-BE49-F238E27FC236}">
                <a16:creationId xmlns:a16="http://schemas.microsoft.com/office/drawing/2014/main" id="{6D924FA0-07E2-0F40-ACA3-BBA7843EF731}"/>
              </a:ext>
            </a:extLst>
          </p:cNvPr>
          <p:cNvPicPr>
            <a:picLocks noChangeAspect="1"/>
          </p:cNvPicPr>
          <p:nvPr userDrawn="1"/>
        </p:nvPicPr>
        <p:blipFill>
          <a:blip r:embed="rId2"/>
          <a:srcRect/>
          <a:stretch/>
        </p:blipFill>
        <p:spPr>
          <a:xfrm>
            <a:off x="232493" y="6089030"/>
            <a:ext cx="640000" cy="640000"/>
          </a:xfrm>
          <a:prstGeom prst="rect">
            <a:avLst/>
          </a:prstGeom>
        </p:spPr>
      </p:pic>
      <p:grpSp>
        <p:nvGrpSpPr>
          <p:cNvPr id="32" name="Group 31">
            <a:extLst>
              <a:ext uri="{FF2B5EF4-FFF2-40B4-BE49-F238E27FC236}">
                <a16:creationId xmlns:a16="http://schemas.microsoft.com/office/drawing/2014/main" id="{67642CF6-062B-AA45-A0E8-ABC55C1CDB64}"/>
              </a:ext>
            </a:extLst>
          </p:cNvPr>
          <p:cNvGrpSpPr/>
          <p:nvPr userDrawn="1"/>
        </p:nvGrpSpPr>
        <p:grpSpPr>
          <a:xfrm>
            <a:off x="1" y="302303"/>
            <a:ext cx="11728638" cy="718639"/>
            <a:chOff x="1" y="302303"/>
            <a:chExt cx="11728638" cy="718639"/>
          </a:xfrm>
        </p:grpSpPr>
        <p:sp>
          <p:nvSpPr>
            <p:cNvPr id="33" name="Pentagon 6">
              <a:extLst>
                <a:ext uri="{FF2B5EF4-FFF2-40B4-BE49-F238E27FC236}">
                  <a16:creationId xmlns:a16="http://schemas.microsoft.com/office/drawing/2014/main" id="{3CEB346F-A8BB-4843-9BF7-559ED9B14A61}"/>
                </a:ext>
              </a:extLst>
            </p:cNvPr>
            <p:cNvSpPr/>
            <p:nvPr userDrawn="1"/>
          </p:nvSpPr>
          <p:spPr>
            <a:xfrm>
              <a:off x="872493" y="302304"/>
              <a:ext cx="10856146" cy="718638"/>
            </a:xfrm>
            <a:custGeom>
              <a:avLst/>
              <a:gdLst>
                <a:gd name="connsiteX0" fmla="*/ 0 w 9707168"/>
                <a:gd name="connsiteY0" fmla="*/ 0 h 902525"/>
                <a:gd name="connsiteX1" fmla="*/ 9255906 w 9707168"/>
                <a:gd name="connsiteY1" fmla="*/ 0 h 902525"/>
                <a:gd name="connsiteX2" fmla="*/ 9707168 w 9707168"/>
                <a:gd name="connsiteY2" fmla="*/ 451263 h 902525"/>
                <a:gd name="connsiteX3" fmla="*/ 9255906 w 9707168"/>
                <a:gd name="connsiteY3" fmla="*/ 902525 h 902525"/>
                <a:gd name="connsiteX4" fmla="*/ 0 w 9707168"/>
                <a:gd name="connsiteY4" fmla="*/ 902525 h 902525"/>
                <a:gd name="connsiteX5" fmla="*/ 0 w 9707168"/>
                <a:gd name="connsiteY5" fmla="*/ 0 h 902525"/>
                <a:gd name="connsiteX0" fmla="*/ 0 w 9255906"/>
                <a:gd name="connsiteY0" fmla="*/ 0 h 902525"/>
                <a:gd name="connsiteX1" fmla="*/ 9255906 w 9255906"/>
                <a:gd name="connsiteY1" fmla="*/ 0 h 902525"/>
                <a:gd name="connsiteX2" fmla="*/ 9255906 w 9255906"/>
                <a:gd name="connsiteY2" fmla="*/ 902525 h 902525"/>
                <a:gd name="connsiteX3" fmla="*/ 0 w 9255906"/>
                <a:gd name="connsiteY3" fmla="*/ 902525 h 902525"/>
                <a:gd name="connsiteX4" fmla="*/ 0 w 9255906"/>
                <a:gd name="connsiteY4" fmla="*/ 0 h 902525"/>
                <a:gd name="connsiteX0" fmla="*/ 0 w 9255906"/>
                <a:gd name="connsiteY0" fmla="*/ 0 h 918291"/>
                <a:gd name="connsiteX1" fmla="*/ 9255906 w 9255906"/>
                <a:gd name="connsiteY1" fmla="*/ 0 h 918291"/>
                <a:gd name="connsiteX2" fmla="*/ 8987892 w 9255906"/>
                <a:gd name="connsiteY2" fmla="*/ 918291 h 918291"/>
                <a:gd name="connsiteX3" fmla="*/ 0 w 9255906"/>
                <a:gd name="connsiteY3" fmla="*/ 902525 h 918291"/>
                <a:gd name="connsiteX4" fmla="*/ 0 w 9255906"/>
                <a:gd name="connsiteY4" fmla="*/ 0 h 9182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55906" h="918291">
                  <a:moveTo>
                    <a:pt x="0" y="0"/>
                  </a:moveTo>
                  <a:lnTo>
                    <a:pt x="9255906" y="0"/>
                  </a:lnTo>
                  <a:lnTo>
                    <a:pt x="8987892" y="918291"/>
                  </a:lnTo>
                  <a:lnTo>
                    <a:pt x="0" y="902525"/>
                  </a:lnTo>
                  <a:lnTo>
                    <a:pt x="0" y="0"/>
                  </a:lnTo>
                  <a:close/>
                </a:path>
              </a:pathLst>
            </a:custGeom>
            <a:solidFill>
              <a:schemeClr val="accent4">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34" name="Pentagon 33">
              <a:extLst>
                <a:ext uri="{FF2B5EF4-FFF2-40B4-BE49-F238E27FC236}">
                  <a16:creationId xmlns:a16="http://schemas.microsoft.com/office/drawing/2014/main" id="{7AB061CB-9E02-BF4F-B719-312410E25090}"/>
                </a:ext>
              </a:extLst>
            </p:cNvPr>
            <p:cNvSpPr/>
            <p:nvPr userDrawn="1"/>
          </p:nvSpPr>
          <p:spPr>
            <a:xfrm>
              <a:off x="1" y="302303"/>
              <a:ext cx="872492" cy="706299"/>
            </a:xfrm>
            <a:prstGeom prst="homePlate">
              <a:avLst>
                <a:gd name="adj" fmla="val 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itle 1">
              <a:extLst>
                <a:ext uri="{FF2B5EF4-FFF2-40B4-BE49-F238E27FC236}">
                  <a16:creationId xmlns:a16="http://schemas.microsoft.com/office/drawing/2014/main" id="{7338AD4A-745F-F042-8A88-A1340695C11C}"/>
                </a:ext>
              </a:extLst>
            </p:cNvPr>
            <p:cNvSpPr txBox="1">
              <a:spLocks/>
            </p:cNvSpPr>
            <p:nvPr userDrawn="1"/>
          </p:nvSpPr>
          <p:spPr>
            <a:xfrm>
              <a:off x="981951" y="302304"/>
              <a:ext cx="6506733" cy="706300"/>
            </a:xfrm>
            <a:prstGeom prst="rect">
              <a:avLst/>
            </a:prstGeom>
          </p:spPr>
          <p:txBody>
            <a:bodyPr vert="horz" lIns="108000" tIns="45720" rIns="91440" bIns="72000" rtlCol="0" anchor="ctr" anchorCtr="0">
              <a:normAutofit/>
            </a:bodyPr>
            <a:lstStyle>
              <a:lvl1pPr algn="l" defTabSz="457200" rtl="0" eaLnBrk="1" latinLnBrk="0" hangingPunct="1">
                <a:spcBef>
                  <a:spcPct val="0"/>
                </a:spcBef>
                <a:buNone/>
                <a:defRPr sz="3600" kern="1200">
                  <a:solidFill>
                    <a:schemeClr val="accent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sz="3200" b="1" i="0" dirty="0">
                  <a:solidFill>
                    <a:schemeClr val="tx1"/>
                  </a:solidFill>
                </a:rPr>
                <a:t>COVID Vaccination Service</a:t>
              </a:r>
            </a:p>
          </p:txBody>
        </p:sp>
        <p:pic>
          <p:nvPicPr>
            <p:cNvPr id="36" name="Picture 35" descr="Shape, icon&#10;&#10;Description automatically generated">
              <a:extLst>
                <a:ext uri="{FF2B5EF4-FFF2-40B4-BE49-F238E27FC236}">
                  <a16:creationId xmlns:a16="http://schemas.microsoft.com/office/drawing/2014/main" id="{0AD64458-A015-BE45-95C9-EA5EC893AC8E}"/>
                </a:ext>
              </a:extLst>
            </p:cNvPr>
            <p:cNvPicPr>
              <a:picLocks noChangeAspect="1"/>
            </p:cNvPicPr>
            <p:nvPr userDrawn="1"/>
          </p:nvPicPr>
          <p:blipFill>
            <a:blip r:embed="rId3"/>
            <a:stretch>
              <a:fillRect/>
            </a:stretch>
          </p:blipFill>
          <p:spPr>
            <a:xfrm>
              <a:off x="184046" y="404367"/>
              <a:ext cx="504402" cy="502170"/>
            </a:xfrm>
            <a:prstGeom prst="rect">
              <a:avLst/>
            </a:prstGeom>
          </p:spPr>
        </p:pic>
      </p:grpSp>
      <p:sp>
        <p:nvSpPr>
          <p:cNvPr id="2" name="TextBox 1">
            <a:extLst>
              <a:ext uri="{FF2B5EF4-FFF2-40B4-BE49-F238E27FC236}">
                <a16:creationId xmlns:a16="http://schemas.microsoft.com/office/drawing/2014/main" id="{CA399E00-2E48-420E-8FD0-A5225CE0EF47}"/>
              </a:ext>
            </a:extLst>
          </p:cNvPr>
          <p:cNvSpPr txBox="1"/>
          <p:nvPr userDrawn="1"/>
        </p:nvSpPr>
        <p:spPr>
          <a:xfrm>
            <a:off x="981943" y="1192194"/>
            <a:ext cx="3420000" cy="400110"/>
          </a:xfrm>
          <a:prstGeom prst="rect">
            <a:avLst/>
          </a:prstGeom>
          <a:noFill/>
        </p:spPr>
        <p:txBody>
          <a:bodyPr wrap="square" rtlCol="0">
            <a:spAutoFit/>
          </a:bodyPr>
          <a:lstStyle/>
          <a:p>
            <a:r>
              <a:rPr lang="en-GB" sz="2000" b="1" dirty="0">
                <a:latin typeface="Calibri" panose="020F0502020204030204" pitchFamily="34" charset="0"/>
                <a:cs typeface="Calibri" panose="020F0502020204030204" pitchFamily="34" charset="0"/>
              </a:rPr>
              <a:t>Overview</a:t>
            </a:r>
          </a:p>
        </p:txBody>
      </p:sp>
      <p:sp>
        <p:nvSpPr>
          <p:cNvPr id="4" name="TextBox 3">
            <a:extLst>
              <a:ext uri="{FF2B5EF4-FFF2-40B4-BE49-F238E27FC236}">
                <a16:creationId xmlns:a16="http://schemas.microsoft.com/office/drawing/2014/main" id="{35BD8D75-4D2F-448C-93ED-29E6DBBB9E8D}"/>
              </a:ext>
            </a:extLst>
          </p:cNvPr>
          <p:cNvSpPr txBox="1"/>
          <p:nvPr userDrawn="1"/>
        </p:nvSpPr>
        <p:spPr>
          <a:xfrm>
            <a:off x="4694457" y="1217524"/>
            <a:ext cx="3420000" cy="400110"/>
          </a:xfrm>
          <a:prstGeom prst="rect">
            <a:avLst/>
          </a:prstGeom>
          <a:noFill/>
        </p:spPr>
        <p:txBody>
          <a:bodyPr wrap="square" rtlCol="0">
            <a:spAutoFit/>
          </a:bodyPr>
          <a:lstStyle/>
          <a:p>
            <a:r>
              <a:rPr lang="en-GB" sz="2000" b="1" dirty="0">
                <a:latin typeface="Calibri" panose="020F0502020204030204" pitchFamily="34" charset="0"/>
                <a:cs typeface="Calibri" panose="020F0502020204030204" pitchFamily="34" charset="0"/>
              </a:rPr>
              <a:t>Key Data</a:t>
            </a:r>
          </a:p>
        </p:txBody>
      </p:sp>
      <p:sp>
        <p:nvSpPr>
          <p:cNvPr id="5" name="TextBox 4">
            <a:extLst>
              <a:ext uri="{FF2B5EF4-FFF2-40B4-BE49-F238E27FC236}">
                <a16:creationId xmlns:a16="http://schemas.microsoft.com/office/drawing/2014/main" id="{E79AB11D-FE57-4F54-8669-29EF29C6B646}"/>
              </a:ext>
            </a:extLst>
          </p:cNvPr>
          <p:cNvSpPr txBox="1"/>
          <p:nvPr userDrawn="1"/>
        </p:nvSpPr>
        <p:spPr>
          <a:xfrm>
            <a:off x="8406971" y="1217524"/>
            <a:ext cx="3420000" cy="400110"/>
          </a:xfrm>
          <a:prstGeom prst="rect">
            <a:avLst/>
          </a:prstGeom>
          <a:noFill/>
        </p:spPr>
        <p:txBody>
          <a:bodyPr wrap="square" rtlCol="0">
            <a:spAutoFit/>
          </a:bodyPr>
          <a:lstStyle/>
          <a:p>
            <a:r>
              <a:rPr lang="en-GB" sz="2000" b="1" dirty="0">
                <a:solidFill>
                  <a:schemeClr val="bg1"/>
                </a:solidFill>
                <a:latin typeface="Calibri" panose="020F0502020204030204" pitchFamily="34" charset="0"/>
                <a:cs typeface="Calibri" panose="020F0502020204030204" pitchFamily="34" charset="0"/>
              </a:rPr>
              <a:t>Next Steps</a:t>
            </a:r>
          </a:p>
        </p:txBody>
      </p:sp>
    </p:spTree>
    <p:extLst>
      <p:ext uri="{BB962C8B-B14F-4D97-AF65-F5344CB8AC3E}">
        <p14:creationId xmlns:p14="http://schemas.microsoft.com/office/powerpoint/2010/main" val="2993418996"/>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13_Title and Content">
    <p:spTree>
      <p:nvGrpSpPr>
        <p:cNvPr id="1" name=""/>
        <p:cNvGrpSpPr/>
        <p:nvPr/>
      </p:nvGrpSpPr>
      <p:grpSpPr>
        <a:xfrm>
          <a:off x="0" y="0"/>
          <a:ext cx="0" cy="0"/>
          <a:chOff x="0" y="0"/>
          <a:chExt cx="0" cy="0"/>
        </a:xfrm>
      </p:grpSpPr>
      <p:sp>
        <p:nvSpPr>
          <p:cNvPr id="13" name="Freeform 12">
            <a:extLst>
              <a:ext uri="{FF2B5EF4-FFF2-40B4-BE49-F238E27FC236}">
                <a16:creationId xmlns:a16="http://schemas.microsoft.com/office/drawing/2014/main" id="{3795170A-7BF4-334C-832D-D752007156A4}"/>
              </a:ext>
            </a:extLst>
          </p:cNvPr>
          <p:cNvSpPr/>
          <p:nvPr userDrawn="1"/>
        </p:nvSpPr>
        <p:spPr>
          <a:xfrm rot="10800000">
            <a:off x="452486" y="-22696"/>
            <a:ext cx="11739512" cy="6912055"/>
          </a:xfrm>
          <a:custGeom>
            <a:avLst/>
            <a:gdLst>
              <a:gd name="connsiteX0" fmla="*/ 0 w 10397613"/>
              <a:gd name="connsiteY0" fmla="*/ 0 h 6843252"/>
              <a:gd name="connsiteX1" fmla="*/ 0 w 10397613"/>
              <a:gd name="connsiteY1" fmla="*/ 6843252 h 6843252"/>
              <a:gd name="connsiteX2" fmla="*/ 9261987 w 10397613"/>
              <a:gd name="connsiteY2" fmla="*/ 6843252 h 6843252"/>
              <a:gd name="connsiteX3" fmla="*/ 10176387 w 10397613"/>
              <a:gd name="connsiteY3" fmla="*/ 4837471 h 6843252"/>
              <a:gd name="connsiteX4" fmla="*/ 10397613 w 10397613"/>
              <a:gd name="connsiteY4" fmla="*/ 3274142 h 6843252"/>
              <a:gd name="connsiteX5" fmla="*/ 9851923 w 10397613"/>
              <a:gd name="connsiteY5" fmla="*/ 14748 h 6843252"/>
              <a:gd name="connsiteX6" fmla="*/ 0 w 10397613"/>
              <a:gd name="connsiteY6" fmla="*/ 0 h 6843252"/>
              <a:gd name="connsiteX0" fmla="*/ 0 w 10397613"/>
              <a:gd name="connsiteY0" fmla="*/ 3073 h 6846325"/>
              <a:gd name="connsiteX1" fmla="*/ 0 w 10397613"/>
              <a:gd name="connsiteY1" fmla="*/ 6846325 h 6846325"/>
              <a:gd name="connsiteX2" fmla="*/ 9261987 w 10397613"/>
              <a:gd name="connsiteY2" fmla="*/ 6846325 h 6846325"/>
              <a:gd name="connsiteX3" fmla="*/ 10176387 w 10397613"/>
              <a:gd name="connsiteY3" fmla="*/ 4840544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397613"/>
              <a:gd name="connsiteY0" fmla="*/ 3073 h 6846325"/>
              <a:gd name="connsiteX1" fmla="*/ 0 w 10397613"/>
              <a:gd name="connsiteY1" fmla="*/ 6846325 h 6846325"/>
              <a:gd name="connsiteX2" fmla="*/ 9261987 w 10397613"/>
              <a:gd name="connsiteY2" fmla="*/ 6846325 h 6846325"/>
              <a:gd name="connsiteX3" fmla="*/ 10191755 w 10397613"/>
              <a:gd name="connsiteY3" fmla="*/ 4813708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424507"/>
              <a:gd name="connsiteY0" fmla="*/ 3073 h 6846325"/>
              <a:gd name="connsiteX1" fmla="*/ 0 w 10424507"/>
              <a:gd name="connsiteY1" fmla="*/ 6846325 h 6846325"/>
              <a:gd name="connsiteX2" fmla="*/ 9261987 w 10424507"/>
              <a:gd name="connsiteY2" fmla="*/ 6846325 h 6846325"/>
              <a:gd name="connsiteX3" fmla="*/ 10191755 w 10424507"/>
              <a:gd name="connsiteY3" fmla="*/ 4813708 h 6846325"/>
              <a:gd name="connsiteX4" fmla="*/ 10424507 w 10424507"/>
              <a:gd name="connsiteY4" fmla="*/ 3284883 h 6846325"/>
              <a:gd name="connsiteX5" fmla="*/ 9869783 w 10424507"/>
              <a:gd name="connsiteY5" fmla="*/ 0 h 6846325"/>
              <a:gd name="connsiteX6" fmla="*/ 0 w 10424507"/>
              <a:gd name="connsiteY6" fmla="*/ 3073 h 6846325"/>
              <a:gd name="connsiteX0" fmla="*/ 0 w 10424507"/>
              <a:gd name="connsiteY0" fmla="*/ 0 h 6843252"/>
              <a:gd name="connsiteX1" fmla="*/ 0 w 10424507"/>
              <a:gd name="connsiteY1" fmla="*/ 6843252 h 6843252"/>
              <a:gd name="connsiteX2" fmla="*/ 9261987 w 10424507"/>
              <a:gd name="connsiteY2" fmla="*/ 6843252 h 6843252"/>
              <a:gd name="connsiteX3" fmla="*/ 10191755 w 10424507"/>
              <a:gd name="connsiteY3" fmla="*/ 4810635 h 6843252"/>
              <a:gd name="connsiteX4" fmla="*/ 10424507 w 10424507"/>
              <a:gd name="connsiteY4" fmla="*/ 3281810 h 6843252"/>
              <a:gd name="connsiteX5" fmla="*/ 9888993 w 10424507"/>
              <a:gd name="connsiteY5" fmla="*/ 761 h 6843252"/>
              <a:gd name="connsiteX6" fmla="*/ 0 w 10424507"/>
              <a:gd name="connsiteY6" fmla="*/ 0 h 6843252"/>
              <a:gd name="connsiteX0" fmla="*/ 0 w 10424507"/>
              <a:gd name="connsiteY0" fmla="*/ 0 h 6850919"/>
              <a:gd name="connsiteX1" fmla="*/ 0 w 10424507"/>
              <a:gd name="connsiteY1" fmla="*/ 6843252 h 6850919"/>
              <a:gd name="connsiteX2" fmla="*/ 9254303 w 10424507"/>
              <a:gd name="connsiteY2" fmla="*/ 6850919 h 6850919"/>
              <a:gd name="connsiteX3" fmla="*/ 10191755 w 10424507"/>
              <a:gd name="connsiteY3" fmla="*/ 4810635 h 6850919"/>
              <a:gd name="connsiteX4" fmla="*/ 10424507 w 10424507"/>
              <a:gd name="connsiteY4" fmla="*/ 3281810 h 6850919"/>
              <a:gd name="connsiteX5" fmla="*/ 9888993 w 10424507"/>
              <a:gd name="connsiteY5" fmla="*/ 761 h 6850919"/>
              <a:gd name="connsiteX6" fmla="*/ 0 w 10424507"/>
              <a:gd name="connsiteY6" fmla="*/ 0 h 6850919"/>
              <a:gd name="connsiteX0" fmla="*/ 0 w 10458098"/>
              <a:gd name="connsiteY0" fmla="*/ 0 h 6850919"/>
              <a:gd name="connsiteX1" fmla="*/ 0 w 10458098"/>
              <a:gd name="connsiteY1" fmla="*/ 6843252 h 6850919"/>
              <a:gd name="connsiteX2" fmla="*/ 9254303 w 10458098"/>
              <a:gd name="connsiteY2" fmla="*/ 6850919 h 6850919"/>
              <a:gd name="connsiteX3" fmla="*/ 10191755 w 10458098"/>
              <a:gd name="connsiteY3" fmla="*/ 4810635 h 6850919"/>
              <a:gd name="connsiteX4" fmla="*/ 10458098 w 10458098"/>
              <a:gd name="connsiteY4" fmla="*/ 3281810 h 6850919"/>
              <a:gd name="connsiteX5" fmla="*/ 9888993 w 10458098"/>
              <a:gd name="connsiteY5" fmla="*/ 761 h 6850919"/>
              <a:gd name="connsiteX6" fmla="*/ 0 w 10458098"/>
              <a:gd name="connsiteY6" fmla="*/ 0 h 6850919"/>
              <a:gd name="connsiteX0" fmla="*/ 0 w 10458098"/>
              <a:gd name="connsiteY0" fmla="*/ 27458 h 6878377"/>
              <a:gd name="connsiteX1" fmla="*/ 0 w 10458098"/>
              <a:gd name="connsiteY1" fmla="*/ 6870710 h 6878377"/>
              <a:gd name="connsiteX2" fmla="*/ 9254303 w 10458098"/>
              <a:gd name="connsiteY2" fmla="*/ 6878377 h 6878377"/>
              <a:gd name="connsiteX3" fmla="*/ 10191755 w 10458098"/>
              <a:gd name="connsiteY3" fmla="*/ 4838093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78377"/>
              <a:gd name="connsiteX1" fmla="*/ 0 w 10458098"/>
              <a:gd name="connsiteY1" fmla="*/ 6870710 h 6878377"/>
              <a:gd name="connsiteX2" fmla="*/ 9254303 w 10458098"/>
              <a:gd name="connsiteY2" fmla="*/ 6878377 h 6878377"/>
              <a:gd name="connsiteX3" fmla="*/ 10334518 w 10458098"/>
              <a:gd name="connsiteY3" fmla="*/ 4828687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97190"/>
              <a:gd name="connsiteX1" fmla="*/ 0 w 10458098"/>
              <a:gd name="connsiteY1" fmla="*/ 6870710 h 6897190"/>
              <a:gd name="connsiteX2" fmla="*/ 9816958 w 10458098"/>
              <a:gd name="connsiteY2" fmla="*/ 6897190 h 6897190"/>
              <a:gd name="connsiteX3" fmla="*/ 10334518 w 10458098"/>
              <a:gd name="connsiteY3" fmla="*/ 4828687 h 6897190"/>
              <a:gd name="connsiteX4" fmla="*/ 10458098 w 10458098"/>
              <a:gd name="connsiteY4" fmla="*/ 3309268 h 6897190"/>
              <a:gd name="connsiteX5" fmla="*/ 10157723 w 10458098"/>
              <a:gd name="connsiteY5" fmla="*/ 0 h 6897190"/>
              <a:gd name="connsiteX6" fmla="*/ 0 w 10458098"/>
              <a:gd name="connsiteY6" fmla="*/ 27458 h 6897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458098" h="6897190">
                <a:moveTo>
                  <a:pt x="0" y="27458"/>
                </a:moveTo>
                <a:lnTo>
                  <a:pt x="0" y="6870710"/>
                </a:lnTo>
                <a:lnTo>
                  <a:pt x="9816958" y="6897190"/>
                </a:lnTo>
                <a:lnTo>
                  <a:pt x="10334518" y="4828687"/>
                </a:lnTo>
                <a:lnTo>
                  <a:pt x="10458098" y="3309268"/>
                </a:lnTo>
                <a:lnTo>
                  <a:pt x="10157723" y="0"/>
                </a:lnTo>
                <a:lnTo>
                  <a:pt x="0" y="27458"/>
                </a:lnTo>
                <a:close/>
              </a:path>
            </a:pathLst>
          </a:custGeom>
          <a:solidFill>
            <a:schemeClr val="bg2">
              <a:alpha val="6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prstClr val="white"/>
                </a:solidFill>
              </a:rPr>
              <a:t>s</a:t>
            </a:r>
          </a:p>
        </p:txBody>
      </p:sp>
      <p:sp>
        <p:nvSpPr>
          <p:cNvPr id="3" name="Content Placeholder 2"/>
          <p:cNvSpPr>
            <a:spLocks noGrp="1"/>
          </p:cNvSpPr>
          <p:nvPr>
            <p:ph idx="1" hasCustomPrompt="1"/>
          </p:nvPr>
        </p:nvSpPr>
        <p:spPr>
          <a:xfrm>
            <a:off x="981952" y="1223320"/>
            <a:ext cx="10793532" cy="5206803"/>
          </a:xfrm>
        </p:spPr>
        <p:txBody>
          <a:bodyPr lIns="108000" tIns="108000" bIns="108000"/>
          <a:lstStyle>
            <a:lvl1pPr>
              <a:buClr>
                <a:schemeClr val="accent2"/>
              </a:buClr>
              <a:defRPr/>
            </a:lvl1pPr>
            <a:lvl2pPr>
              <a:buClr>
                <a:schemeClr val="accent2"/>
              </a:buClr>
              <a:defRPr/>
            </a:lvl2pPr>
            <a:lvl3pPr>
              <a:buClr>
                <a:schemeClr val="accent2"/>
              </a:buClr>
              <a:defRPr/>
            </a:lvl3pPr>
            <a:lvl4pPr>
              <a:buClr>
                <a:schemeClr val="accent2"/>
              </a:buClr>
              <a:defRPr/>
            </a:lvl4pPr>
            <a:lvl5pPr>
              <a:buClr>
                <a:schemeClr val="accent2"/>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2" name="Group 1">
            <a:extLst>
              <a:ext uri="{FF2B5EF4-FFF2-40B4-BE49-F238E27FC236}">
                <a16:creationId xmlns:a16="http://schemas.microsoft.com/office/drawing/2014/main" id="{C32F3824-060F-694C-9C13-65F8F6B4EE8A}"/>
              </a:ext>
            </a:extLst>
          </p:cNvPr>
          <p:cNvGrpSpPr/>
          <p:nvPr userDrawn="1"/>
        </p:nvGrpSpPr>
        <p:grpSpPr>
          <a:xfrm>
            <a:off x="1" y="307309"/>
            <a:ext cx="11720518" cy="713128"/>
            <a:chOff x="1" y="307309"/>
            <a:chExt cx="11720518" cy="713128"/>
          </a:xfrm>
        </p:grpSpPr>
        <p:sp>
          <p:nvSpPr>
            <p:cNvPr id="11" name="Pentagon 6">
              <a:extLst>
                <a:ext uri="{FF2B5EF4-FFF2-40B4-BE49-F238E27FC236}">
                  <a16:creationId xmlns:a16="http://schemas.microsoft.com/office/drawing/2014/main" id="{591810DF-D1B4-6E45-B127-C37CD5CBEB53}"/>
                </a:ext>
              </a:extLst>
            </p:cNvPr>
            <p:cNvSpPr/>
            <p:nvPr userDrawn="1"/>
          </p:nvSpPr>
          <p:spPr>
            <a:xfrm>
              <a:off x="854599" y="307309"/>
              <a:ext cx="10865920" cy="713128"/>
            </a:xfrm>
            <a:custGeom>
              <a:avLst/>
              <a:gdLst>
                <a:gd name="connsiteX0" fmla="*/ 0 w 9707168"/>
                <a:gd name="connsiteY0" fmla="*/ 0 h 902525"/>
                <a:gd name="connsiteX1" fmla="*/ 9255906 w 9707168"/>
                <a:gd name="connsiteY1" fmla="*/ 0 h 902525"/>
                <a:gd name="connsiteX2" fmla="*/ 9707168 w 9707168"/>
                <a:gd name="connsiteY2" fmla="*/ 451263 h 902525"/>
                <a:gd name="connsiteX3" fmla="*/ 9255906 w 9707168"/>
                <a:gd name="connsiteY3" fmla="*/ 902525 h 902525"/>
                <a:gd name="connsiteX4" fmla="*/ 0 w 9707168"/>
                <a:gd name="connsiteY4" fmla="*/ 902525 h 902525"/>
                <a:gd name="connsiteX5" fmla="*/ 0 w 9707168"/>
                <a:gd name="connsiteY5" fmla="*/ 0 h 902525"/>
                <a:gd name="connsiteX0" fmla="*/ 0 w 9255906"/>
                <a:gd name="connsiteY0" fmla="*/ 0 h 902525"/>
                <a:gd name="connsiteX1" fmla="*/ 9255906 w 9255906"/>
                <a:gd name="connsiteY1" fmla="*/ 0 h 902525"/>
                <a:gd name="connsiteX2" fmla="*/ 9255906 w 9255906"/>
                <a:gd name="connsiteY2" fmla="*/ 902525 h 902525"/>
                <a:gd name="connsiteX3" fmla="*/ 0 w 9255906"/>
                <a:gd name="connsiteY3" fmla="*/ 902525 h 902525"/>
                <a:gd name="connsiteX4" fmla="*/ 0 w 9255906"/>
                <a:gd name="connsiteY4" fmla="*/ 0 h 902525"/>
                <a:gd name="connsiteX0" fmla="*/ 0 w 9255906"/>
                <a:gd name="connsiteY0" fmla="*/ 0 h 918291"/>
                <a:gd name="connsiteX1" fmla="*/ 9255906 w 9255906"/>
                <a:gd name="connsiteY1" fmla="*/ 0 h 918291"/>
                <a:gd name="connsiteX2" fmla="*/ 8987892 w 9255906"/>
                <a:gd name="connsiteY2" fmla="*/ 918291 h 918291"/>
                <a:gd name="connsiteX3" fmla="*/ 0 w 9255906"/>
                <a:gd name="connsiteY3" fmla="*/ 902525 h 918291"/>
                <a:gd name="connsiteX4" fmla="*/ 0 w 9255906"/>
                <a:gd name="connsiteY4" fmla="*/ 0 h 9182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55906" h="918291">
                  <a:moveTo>
                    <a:pt x="0" y="0"/>
                  </a:moveTo>
                  <a:lnTo>
                    <a:pt x="9255906" y="0"/>
                  </a:lnTo>
                  <a:lnTo>
                    <a:pt x="8987892" y="918291"/>
                  </a:lnTo>
                  <a:lnTo>
                    <a:pt x="0" y="902525"/>
                  </a:lnTo>
                  <a:lnTo>
                    <a:pt x="0" y="0"/>
                  </a:lnTo>
                  <a:close/>
                </a:path>
              </a:pathLst>
            </a:custGeom>
            <a:solidFill>
              <a:schemeClr val="accent2">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prstClr val="white"/>
                </a:solidFill>
              </a:endParaRPr>
            </a:p>
          </p:txBody>
        </p:sp>
        <p:sp>
          <p:nvSpPr>
            <p:cNvPr id="9" name="Pentagon 8">
              <a:extLst>
                <a:ext uri="{FF2B5EF4-FFF2-40B4-BE49-F238E27FC236}">
                  <a16:creationId xmlns:a16="http://schemas.microsoft.com/office/drawing/2014/main" id="{89750828-C94B-1545-92F9-E60813B8190E}"/>
                </a:ext>
              </a:extLst>
            </p:cNvPr>
            <p:cNvSpPr/>
            <p:nvPr userDrawn="1"/>
          </p:nvSpPr>
          <p:spPr>
            <a:xfrm>
              <a:off x="1" y="307309"/>
              <a:ext cx="872490" cy="700884"/>
            </a:xfrm>
            <a:prstGeom prst="homePlate">
              <a:avLst>
                <a:gd name="adj" fmla="val 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0" name="Title 1">
              <a:extLst>
                <a:ext uri="{FF2B5EF4-FFF2-40B4-BE49-F238E27FC236}">
                  <a16:creationId xmlns:a16="http://schemas.microsoft.com/office/drawing/2014/main" id="{FA25FD90-B327-D14B-95CE-C0FF3B766305}"/>
                </a:ext>
              </a:extLst>
            </p:cNvPr>
            <p:cNvSpPr txBox="1">
              <a:spLocks/>
            </p:cNvSpPr>
            <p:nvPr userDrawn="1"/>
          </p:nvSpPr>
          <p:spPr>
            <a:xfrm>
              <a:off x="981951" y="307309"/>
              <a:ext cx="7238239" cy="700884"/>
            </a:xfrm>
            <a:prstGeom prst="rect">
              <a:avLst/>
            </a:prstGeom>
          </p:spPr>
          <p:txBody>
            <a:bodyPr vert="horz" lIns="108000" tIns="45720" rIns="91440" bIns="45720" rtlCol="0" anchor="ctr" anchorCtr="0">
              <a:normAutofit/>
            </a:bodyPr>
            <a:lstStyle>
              <a:lvl1pPr algn="l" defTabSz="457200" rtl="0" eaLnBrk="1" latinLnBrk="0" hangingPunct="1">
                <a:spcBef>
                  <a:spcPct val="0"/>
                </a:spcBef>
                <a:buNone/>
                <a:defRPr sz="3600" kern="1200">
                  <a:solidFill>
                    <a:schemeClr val="accent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sz="3200" b="1" dirty="0">
                  <a:solidFill>
                    <a:prstClr val="black"/>
                  </a:solidFill>
                </a:rPr>
                <a:t>Mental health update</a:t>
              </a:r>
            </a:p>
          </p:txBody>
        </p:sp>
        <p:pic>
          <p:nvPicPr>
            <p:cNvPr id="12" name="Picture 11" descr="Icon&#10;&#10;Description automatically generated">
              <a:extLst>
                <a:ext uri="{FF2B5EF4-FFF2-40B4-BE49-F238E27FC236}">
                  <a16:creationId xmlns:a16="http://schemas.microsoft.com/office/drawing/2014/main" id="{FEFB334E-4A64-5A4A-8B30-B92561D2FEFD}"/>
                </a:ext>
              </a:extLst>
            </p:cNvPr>
            <p:cNvPicPr>
              <a:picLocks noChangeAspect="1"/>
            </p:cNvPicPr>
            <p:nvPr userDrawn="1"/>
          </p:nvPicPr>
          <p:blipFill>
            <a:blip r:embed="rId2"/>
            <a:stretch>
              <a:fillRect/>
            </a:stretch>
          </p:blipFill>
          <p:spPr>
            <a:xfrm>
              <a:off x="253827" y="406139"/>
              <a:ext cx="364838" cy="503225"/>
            </a:xfrm>
            <a:prstGeom prst="rect">
              <a:avLst/>
            </a:prstGeom>
          </p:spPr>
        </p:pic>
      </p:grpSp>
      <p:pic>
        <p:nvPicPr>
          <p:cNvPr id="15" name="Picture 14">
            <a:extLst>
              <a:ext uri="{FF2B5EF4-FFF2-40B4-BE49-F238E27FC236}">
                <a16:creationId xmlns:a16="http://schemas.microsoft.com/office/drawing/2014/main" id="{7617E5CC-81DF-BF4D-BCA8-8F6F9E5570D8}"/>
              </a:ext>
            </a:extLst>
          </p:cNvPr>
          <p:cNvPicPr>
            <a:picLocks noChangeAspect="1"/>
          </p:cNvPicPr>
          <p:nvPr userDrawn="1"/>
        </p:nvPicPr>
        <p:blipFill>
          <a:blip r:embed="rId3"/>
          <a:srcRect/>
          <a:stretch/>
        </p:blipFill>
        <p:spPr>
          <a:xfrm>
            <a:off x="232493" y="6089030"/>
            <a:ext cx="640000" cy="640000"/>
          </a:xfrm>
          <a:prstGeom prst="rect">
            <a:avLst/>
          </a:prstGeom>
        </p:spPr>
      </p:pic>
    </p:spTree>
    <p:extLst>
      <p:ext uri="{BB962C8B-B14F-4D97-AF65-F5344CB8AC3E}">
        <p14:creationId xmlns:p14="http://schemas.microsoft.com/office/powerpoint/2010/main" val="1720405099"/>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14_Title and Content">
    <p:spTree>
      <p:nvGrpSpPr>
        <p:cNvPr id="1" name=""/>
        <p:cNvGrpSpPr/>
        <p:nvPr/>
      </p:nvGrpSpPr>
      <p:grpSpPr>
        <a:xfrm>
          <a:off x="0" y="0"/>
          <a:ext cx="0" cy="0"/>
          <a:chOff x="0" y="0"/>
          <a:chExt cx="0" cy="0"/>
        </a:xfrm>
      </p:grpSpPr>
      <p:sp>
        <p:nvSpPr>
          <p:cNvPr id="18" name="Freeform 17">
            <a:extLst>
              <a:ext uri="{FF2B5EF4-FFF2-40B4-BE49-F238E27FC236}">
                <a16:creationId xmlns:a16="http://schemas.microsoft.com/office/drawing/2014/main" id="{E61ACED5-CE94-FA4D-8189-83767C5A05B4}"/>
              </a:ext>
            </a:extLst>
          </p:cNvPr>
          <p:cNvSpPr/>
          <p:nvPr userDrawn="1"/>
        </p:nvSpPr>
        <p:spPr>
          <a:xfrm rot="10800000">
            <a:off x="452486" y="-22696"/>
            <a:ext cx="11739512" cy="6912055"/>
          </a:xfrm>
          <a:custGeom>
            <a:avLst/>
            <a:gdLst>
              <a:gd name="connsiteX0" fmla="*/ 0 w 10397613"/>
              <a:gd name="connsiteY0" fmla="*/ 0 h 6843252"/>
              <a:gd name="connsiteX1" fmla="*/ 0 w 10397613"/>
              <a:gd name="connsiteY1" fmla="*/ 6843252 h 6843252"/>
              <a:gd name="connsiteX2" fmla="*/ 9261987 w 10397613"/>
              <a:gd name="connsiteY2" fmla="*/ 6843252 h 6843252"/>
              <a:gd name="connsiteX3" fmla="*/ 10176387 w 10397613"/>
              <a:gd name="connsiteY3" fmla="*/ 4837471 h 6843252"/>
              <a:gd name="connsiteX4" fmla="*/ 10397613 w 10397613"/>
              <a:gd name="connsiteY4" fmla="*/ 3274142 h 6843252"/>
              <a:gd name="connsiteX5" fmla="*/ 9851923 w 10397613"/>
              <a:gd name="connsiteY5" fmla="*/ 14748 h 6843252"/>
              <a:gd name="connsiteX6" fmla="*/ 0 w 10397613"/>
              <a:gd name="connsiteY6" fmla="*/ 0 h 6843252"/>
              <a:gd name="connsiteX0" fmla="*/ 0 w 10397613"/>
              <a:gd name="connsiteY0" fmla="*/ 3073 h 6846325"/>
              <a:gd name="connsiteX1" fmla="*/ 0 w 10397613"/>
              <a:gd name="connsiteY1" fmla="*/ 6846325 h 6846325"/>
              <a:gd name="connsiteX2" fmla="*/ 9261987 w 10397613"/>
              <a:gd name="connsiteY2" fmla="*/ 6846325 h 6846325"/>
              <a:gd name="connsiteX3" fmla="*/ 10176387 w 10397613"/>
              <a:gd name="connsiteY3" fmla="*/ 4840544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397613"/>
              <a:gd name="connsiteY0" fmla="*/ 3073 h 6846325"/>
              <a:gd name="connsiteX1" fmla="*/ 0 w 10397613"/>
              <a:gd name="connsiteY1" fmla="*/ 6846325 h 6846325"/>
              <a:gd name="connsiteX2" fmla="*/ 9261987 w 10397613"/>
              <a:gd name="connsiteY2" fmla="*/ 6846325 h 6846325"/>
              <a:gd name="connsiteX3" fmla="*/ 10191755 w 10397613"/>
              <a:gd name="connsiteY3" fmla="*/ 4813708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424507"/>
              <a:gd name="connsiteY0" fmla="*/ 3073 h 6846325"/>
              <a:gd name="connsiteX1" fmla="*/ 0 w 10424507"/>
              <a:gd name="connsiteY1" fmla="*/ 6846325 h 6846325"/>
              <a:gd name="connsiteX2" fmla="*/ 9261987 w 10424507"/>
              <a:gd name="connsiteY2" fmla="*/ 6846325 h 6846325"/>
              <a:gd name="connsiteX3" fmla="*/ 10191755 w 10424507"/>
              <a:gd name="connsiteY3" fmla="*/ 4813708 h 6846325"/>
              <a:gd name="connsiteX4" fmla="*/ 10424507 w 10424507"/>
              <a:gd name="connsiteY4" fmla="*/ 3284883 h 6846325"/>
              <a:gd name="connsiteX5" fmla="*/ 9869783 w 10424507"/>
              <a:gd name="connsiteY5" fmla="*/ 0 h 6846325"/>
              <a:gd name="connsiteX6" fmla="*/ 0 w 10424507"/>
              <a:gd name="connsiteY6" fmla="*/ 3073 h 6846325"/>
              <a:gd name="connsiteX0" fmla="*/ 0 w 10424507"/>
              <a:gd name="connsiteY0" fmla="*/ 0 h 6843252"/>
              <a:gd name="connsiteX1" fmla="*/ 0 w 10424507"/>
              <a:gd name="connsiteY1" fmla="*/ 6843252 h 6843252"/>
              <a:gd name="connsiteX2" fmla="*/ 9261987 w 10424507"/>
              <a:gd name="connsiteY2" fmla="*/ 6843252 h 6843252"/>
              <a:gd name="connsiteX3" fmla="*/ 10191755 w 10424507"/>
              <a:gd name="connsiteY3" fmla="*/ 4810635 h 6843252"/>
              <a:gd name="connsiteX4" fmla="*/ 10424507 w 10424507"/>
              <a:gd name="connsiteY4" fmla="*/ 3281810 h 6843252"/>
              <a:gd name="connsiteX5" fmla="*/ 9888993 w 10424507"/>
              <a:gd name="connsiteY5" fmla="*/ 761 h 6843252"/>
              <a:gd name="connsiteX6" fmla="*/ 0 w 10424507"/>
              <a:gd name="connsiteY6" fmla="*/ 0 h 6843252"/>
              <a:gd name="connsiteX0" fmla="*/ 0 w 10424507"/>
              <a:gd name="connsiteY0" fmla="*/ 0 h 6850919"/>
              <a:gd name="connsiteX1" fmla="*/ 0 w 10424507"/>
              <a:gd name="connsiteY1" fmla="*/ 6843252 h 6850919"/>
              <a:gd name="connsiteX2" fmla="*/ 9254303 w 10424507"/>
              <a:gd name="connsiteY2" fmla="*/ 6850919 h 6850919"/>
              <a:gd name="connsiteX3" fmla="*/ 10191755 w 10424507"/>
              <a:gd name="connsiteY3" fmla="*/ 4810635 h 6850919"/>
              <a:gd name="connsiteX4" fmla="*/ 10424507 w 10424507"/>
              <a:gd name="connsiteY4" fmla="*/ 3281810 h 6850919"/>
              <a:gd name="connsiteX5" fmla="*/ 9888993 w 10424507"/>
              <a:gd name="connsiteY5" fmla="*/ 761 h 6850919"/>
              <a:gd name="connsiteX6" fmla="*/ 0 w 10424507"/>
              <a:gd name="connsiteY6" fmla="*/ 0 h 6850919"/>
              <a:gd name="connsiteX0" fmla="*/ 0 w 10458098"/>
              <a:gd name="connsiteY0" fmla="*/ 0 h 6850919"/>
              <a:gd name="connsiteX1" fmla="*/ 0 w 10458098"/>
              <a:gd name="connsiteY1" fmla="*/ 6843252 h 6850919"/>
              <a:gd name="connsiteX2" fmla="*/ 9254303 w 10458098"/>
              <a:gd name="connsiteY2" fmla="*/ 6850919 h 6850919"/>
              <a:gd name="connsiteX3" fmla="*/ 10191755 w 10458098"/>
              <a:gd name="connsiteY3" fmla="*/ 4810635 h 6850919"/>
              <a:gd name="connsiteX4" fmla="*/ 10458098 w 10458098"/>
              <a:gd name="connsiteY4" fmla="*/ 3281810 h 6850919"/>
              <a:gd name="connsiteX5" fmla="*/ 9888993 w 10458098"/>
              <a:gd name="connsiteY5" fmla="*/ 761 h 6850919"/>
              <a:gd name="connsiteX6" fmla="*/ 0 w 10458098"/>
              <a:gd name="connsiteY6" fmla="*/ 0 h 6850919"/>
              <a:gd name="connsiteX0" fmla="*/ 0 w 10458098"/>
              <a:gd name="connsiteY0" fmla="*/ 27458 h 6878377"/>
              <a:gd name="connsiteX1" fmla="*/ 0 w 10458098"/>
              <a:gd name="connsiteY1" fmla="*/ 6870710 h 6878377"/>
              <a:gd name="connsiteX2" fmla="*/ 9254303 w 10458098"/>
              <a:gd name="connsiteY2" fmla="*/ 6878377 h 6878377"/>
              <a:gd name="connsiteX3" fmla="*/ 10191755 w 10458098"/>
              <a:gd name="connsiteY3" fmla="*/ 4838093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78377"/>
              <a:gd name="connsiteX1" fmla="*/ 0 w 10458098"/>
              <a:gd name="connsiteY1" fmla="*/ 6870710 h 6878377"/>
              <a:gd name="connsiteX2" fmla="*/ 9254303 w 10458098"/>
              <a:gd name="connsiteY2" fmla="*/ 6878377 h 6878377"/>
              <a:gd name="connsiteX3" fmla="*/ 10334518 w 10458098"/>
              <a:gd name="connsiteY3" fmla="*/ 4828687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97190"/>
              <a:gd name="connsiteX1" fmla="*/ 0 w 10458098"/>
              <a:gd name="connsiteY1" fmla="*/ 6870710 h 6897190"/>
              <a:gd name="connsiteX2" fmla="*/ 9816958 w 10458098"/>
              <a:gd name="connsiteY2" fmla="*/ 6897190 h 6897190"/>
              <a:gd name="connsiteX3" fmla="*/ 10334518 w 10458098"/>
              <a:gd name="connsiteY3" fmla="*/ 4828687 h 6897190"/>
              <a:gd name="connsiteX4" fmla="*/ 10458098 w 10458098"/>
              <a:gd name="connsiteY4" fmla="*/ 3309268 h 6897190"/>
              <a:gd name="connsiteX5" fmla="*/ 10157723 w 10458098"/>
              <a:gd name="connsiteY5" fmla="*/ 0 h 6897190"/>
              <a:gd name="connsiteX6" fmla="*/ 0 w 10458098"/>
              <a:gd name="connsiteY6" fmla="*/ 27458 h 6897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458098" h="6897190">
                <a:moveTo>
                  <a:pt x="0" y="27458"/>
                </a:moveTo>
                <a:lnTo>
                  <a:pt x="0" y="6870710"/>
                </a:lnTo>
                <a:lnTo>
                  <a:pt x="9816958" y="6897190"/>
                </a:lnTo>
                <a:lnTo>
                  <a:pt x="10334518" y="4828687"/>
                </a:lnTo>
                <a:lnTo>
                  <a:pt x="10458098" y="3309268"/>
                </a:lnTo>
                <a:lnTo>
                  <a:pt x="10157723" y="0"/>
                </a:lnTo>
                <a:lnTo>
                  <a:pt x="0" y="27458"/>
                </a:lnTo>
                <a:close/>
              </a:path>
            </a:pathLst>
          </a:custGeom>
          <a:solidFill>
            <a:schemeClr val="bg2">
              <a:alpha val="6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prstClr val="white"/>
                </a:solidFill>
              </a:rPr>
              <a:t>s</a:t>
            </a:r>
          </a:p>
        </p:txBody>
      </p:sp>
      <p:sp>
        <p:nvSpPr>
          <p:cNvPr id="3" name="Content Placeholder 2"/>
          <p:cNvSpPr>
            <a:spLocks noGrp="1"/>
          </p:cNvSpPr>
          <p:nvPr>
            <p:ph idx="1" hasCustomPrompt="1"/>
          </p:nvPr>
        </p:nvSpPr>
        <p:spPr>
          <a:xfrm>
            <a:off x="981951" y="1203650"/>
            <a:ext cx="7332861" cy="5224702"/>
          </a:xfrm>
        </p:spPr>
        <p:txBody>
          <a:bodyPr lIns="108000" tIns="108000" bIns="108000"/>
          <a:lstStyle>
            <a:lvl1pPr>
              <a:buClr>
                <a:schemeClr val="accent2"/>
              </a:buClr>
              <a:defRPr/>
            </a:lvl1pPr>
            <a:lvl2pPr>
              <a:buClr>
                <a:schemeClr val="accent2"/>
              </a:buClr>
              <a:defRPr/>
            </a:lvl2pPr>
            <a:lvl3pPr>
              <a:buClr>
                <a:schemeClr val="accent2"/>
              </a:buClr>
              <a:defRPr/>
            </a:lvl3pPr>
            <a:lvl4pPr>
              <a:buClr>
                <a:schemeClr val="accent2"/>
              </a:buClr>
              <a:defRPr/>
            </a:lvl4pPr>
            <a:lvl5pPr>
              <a:buClr>
                <a:schemeClr val="accent2"/>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Content Placeholder 13">
            <a:extLst>
              <a:ext uri="{FF2B5EF4-FFF2-40B4-BE49-F238E27FC236}">
                <a16:creationId xmlns:a16="http://schemas.microsoft.com/office/drawing/2014/main" id="{83163043-D75C-7D43-BEAE-672B7369DD06}"/>
              </a:ext>
            </a:extLst>
          </p:cNvPr>
          <p:cNvSpPr>
            <a:spLocks noGrp="1"/>
          </p:cNvSpPr>
          <p:nvPr>
            <p:ph sz="quarter" idx="10"/>
          </p:nvPr>
        </p:nvSpPr>
        <p:spPr>
          <a:xfrm>
            <a:off x="8629114" y="1203650"/>
            <a:ext cx="3110400" cy="5226157"/>
          </a:xfrm>
          <a:solidFill>
            <a:schemeClr val="bg1"/>
          </a:solidFill>
        </p:spPr>
        <p:txBody>
          <a:bodyPr lIns="144000" tIns="144000" rIns="144000" bIns="144000"/>
          <a:lstStyle>
            <a:lvl1pPr marL="0" indent="0">
              <a:buNone/>
              <a:defRPr b="1"/>
            </a:lvl1pPr>
            <a:lvl2pPr marL="457200" indent="0">
              <a:buNone/>
              <a:defRPr/>
            </a:lvl2pPr>
            <a:lvl3pPr marL="914400" indent="0">
              <a:buNone/>
              <a:defRPr/>
            </a:lvl3pPr>
            <a:lvl4pPr marL="1371600" indent="0">
              <a:buNone/>
              <a:defRPr/>
            </a:lvl4pPr>
            <a:lvl5pPr marL="1828800" indent="0">
              <a:buNone/>
              <a:defRPr/>
            </a:lvl5pPr>
          </a:lstStyle>
          <a:p>
            <a:pPr lvl="0"/>
            <a:r>
              <a:rPr lang="en-GB"/>
              <a:t>Click to edit Master text styles</a:t>
            </a:r>
          </a:p>
        </p:txBody>
      </p:sp>
      <p:pic>
        <p:nvPicPr>
          <p:cNvPr id="19" name="Picture 18">
            <a:extLst>
              <a:ext uri="{FF2B5EF4-FFF2-40B4-BE49-F238E27FC236}">
                <a16:creationId xmlns:a16="http://schemas.microsoft.com/office/drawing/2014/main" id="{074179F0-2A37-454E-B2B5-4DE3F5C99355}"/>
              </a:ext>
            </a:extLst>
          </p:cNvPr>
          <p:cNvPicPr>
            <a:picLocks noChangeAspect="1"/>
          </p:cNvPicPr>
          <p:nvPr userDrawn="1"/>
        </p:nvPicPr>
        <p:blipFill>
          <a:blip r:embed="rId2"/>
          <a:srcRect/>
          <a:stretch/>
        </p:blipFill>
        <p:spPr>
          <a:xfrm>
            <a:off x="232493" y="6089030"/>
            <a:ext cx="640000" cy="640000"/>
          </a:xfrm>
          <a:prstGeom prst="rect">
            <a:avLst/>
          </a:prstGeom>
        </p:spPr>
      </p:pic>
      <p:grpSp>
        <p:nvGrpSpPr>
          <p:cNvPr id="10" name="Group 9">
            <a:extLst>
              <a:ext uri="{FF2B5EF4-FFF2-40B4-BE49-F238E27FC236}">
                <a16:creationId xmlns:a16="http://schemas.microsoft.com/office/drawing/2014/main" id="{89F7D546-18CC-6842-B381-A69F73414DAA}"/>
              </a:ext>
            </a:extLst>
          </p:cNvPr>
          <p:cNvGrpSpPr/>
          <p:nvPr userDrawn="1"/>
        </p:nvGrpSpPr>
        <p:grpSpPr>
          <a:xfrm>
            <a:off x="1" y="307309"/>
            <a:ext cx="11720518" cy="713128"/>
            <a:chOff x="1" y="307309"/>
            <a:chExt cx="11720518" cy="713128"/>
          </a:xfrm>
        </p:grpSpPr>
        <p:sp>
          <p:nvSpPr>
            <p:cNvPr id="11" name="Pentagon 6">
              <a:extLst>
                <a:ext uri="{FF2B5EF4-FFF2-40B4-BE49-F238E27FC236}">
                  <a16:creationId xmlns:a16="http://schemas.microsoft.com/office/drawing/2014/main" id="{B4CF646D-9C7F-D24A-AABB-C98BDDDB0A7A}"/>
                </a:ext>
              </a:extLst>
            </p:cNvPr>
            <p:cNvSpPr/>
            <p:nvPr userDrawn="1"/>
          </p:nvSpPr>
          <p:spPr>
            <a:xfrm>
              <a:off x="854599" y="307309"/>
              <a:ext cx="10865920" cy="713128"/>
            </a:xfrm>
            <a:custGeom>
              <a:avLst/>
              <a:gdLst>
                <a:gd name="connsiteX0" fmla="*/ 0 w 9707168"/>
                <a:gd name="connsiteY0" fmla="*/ 0 h 902525"/>
                <a:gd name="connsiteX1" fmla="*/ 9255906 w 9707168"/>
                <a:gd name="connsiteY1" fmla="*/ 0 h 902525"/>
                <a:gd name="connsiteX2" fmla="*/ 9707168 w 9707168"/>
                <a:gd name="connsiteY2" fmla="*/ 451263 h 902525"/>
                <a:gd name="connsiteX3" fmla="*/ 9255906 w 9707168"/>
                <a:gd name="connsiteY3" fmla="*/ 902525 h 902525"/>
                <a:gd name="connsiteX4" fmla="*/ 0 w 9707168"/>
                <a:gd name="connsiteY4" fmla="*/ 902525 h 902525"/>
                <a:gd name="connsiteX5" fmla="*/ 0 w 9707168"/>
                <a:gd name="connsiteY5" fmla="*/ 0 h 902525"/>
                <a:gd name="connsiteX0" fmla="*/ 0 w 9255906"/>
                <a:gd name="connsiteY0" fmla="*/ 0 h 902525"/>
                <a:gd name="connsiteX1" fmla="*/ 9255906 w 9255906"/>
                <a:gd name="connsiteY1" fmla="*/ 0 h 902525"/>
                <a:gd name="connsiteX2" fmla="*/ 9255906 w 9255906"/>
                <a:gd name="connsiteY2" fmla="*/ 902525 h 902525"/>
                <a:gd name="connsiteX3" fmla="*/ 0 w 9255906"/>
                <a:gd name="connsiteY3" fmla="*/ 902525 h 902525"/>
                <a:gd name="connsiteX4" fmla="*/ 0 w 9255906"/>
                <a:gd name="connsiteY4" fmla="*/ 0 h 902525"/>
                <a:gd name="connsiteX0" fmla="*/ 0 w 9255906"/>
                <a:gd name="connsiteY0" fmla="*/ 0 h 918291"/>
                <a:gd name="connsiteX1" fmla="*/ 9255906 w 9255906"/>
                <a:gd name="connsiteY1" fmla="*/ 0 h 918291"/>
                <a:gd name="connsiteX2" fmla="*/ 8987892 w 9255906"/>
                <a:gd name="connsiteY2" fmla="*/ 918291 h 918291"/>
                <a:gd name="connsiteX3" fmla="*/ 0 w 9255906"/>
                <a:gd name="connsiteY3" fmla="*/ 902525 h 918291"/>
                <a:gd name="connsiteX4" fmla="*/ 0 w 9255906"/>
                <a:gd name="connsiteY4" fmla="*/ 0 h 9182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55906" h="918291">
                  <a:moveTo>
                    <a:pt x="0" y="0"/>
                  </a:moveTo>
                  <a:lnTo>
                    <a:pt x="9255906" y="0"/>
                  </a:lnTo>
                  <a:lnTo>
                    <a:pt x="8987892" y="918291"/>
                  </a:lnTo>
                  <a:lnTo>
                    <a:pt x="0" y="902525"/>
                  </a:lnTo>
                  <a:lnTo>
                    <a:pt x="0" y="0"/>
                  </a:lnTo>
                  <a:close/>
                </a:path>
              </a:pathLst>
            </a:custGeom>
            <a:solidFill>
              <a:schemeClr val="accent2">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prstClr val="white"/>
                </a:solidFill>
              </a:endParaRPr>
            </a:p>
          </p:txBody>
        </p:sp>
        <p:sp>
          <p:nvSpPr>
            <p:cNvPr id="16" name="Pentagon 15">
              <a:extLst>
                <a:ext uri="{FF2B5EF4-FFF2-40B4-BE49-F238E27FC236}">
                  <a16:creationId xmlns:a16="http://schemas.microsoft.com/office/drawing/2014/main" id="{C2766ED8-01E7-6C44-BCC7-66C2A8696137}"/>
                </a:ext>
              </a:extLst>
            </p:cNvPr>
            <p:cNvSpPr/>
            <p:nvPr userDrawn="1"/>
          </p:nvSpPr>
          <p:spPr>
            <a:xfrm>
              <a:off x="1" y="307309"/>
              <a:ext cx="872490" cy="700884"/>
            </a:xfrm>
            <a:prstGeom prst="homePlate">
              <a:avLst>
                <a:gd name="adj" fmla="val 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7" name="Title 1">
              <a:extLst>
                <a:ext uri="{FF2B5EF4-FFF2-40B4-BE49-F238E27FC236}">
                  <a16:creationId xmlns:a16="http://schemas.microsoft.com/office/drawing/2014/main" id="{021E3319-89D9-F54B-8F64-DC28FC4588E0}"/>
                </a:ext>
              </a:extLst>
            </p:cNvPr>
            <p:cNvSpPr txBox="1">
              <a:spLocks/>
            </p:cNvSpPr>
            <p:nvPr userDrawn="1"/>
          </p:nvSpPr>
          <p:spPr>
            <a:xfrm>
              <a:off x="981951" y="307309"/>
              <a:ext cx="7238239" cy="700884"/>
            </a:xfrm>
            <a:prstGeom prst="rect">
              <a:avLst/>
            </a:prstGeom>
          </p:spPr>
          <p:txBody>
            <a:bodyPr vert="horz" lIns="108000" tIns="45720" rIns="91440" bIns="45720" rtlCol="0" anchor="ctr" anchorCtr="0">
              <a:normAutofit/>
            </a:bodyPr>
            <a:lstStyle>
              <a:lvl1pPr algn="l" defTabSz="457200" rtl="0" eaLnBrk="1" latinLnBrk="0" hangingPunct="1">
                <a:spcBef>
                  <a:spcPct val="0"/>
                </a:spcBef>
                <a:buNone/>
                <a:defRPr sz="3600" kern="1200">
                  <a:solidFill>
                    <a:schemeClr val="accent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sz="3200" b="1" dirty="0">
                  <a:solidFill>
                    <a:prstClr val="black"/>
                  </a:solidFill>
                </a:rPr>
                <a:t>Mental health update</a:t>
              </a:r>
            </a:p>
          </p:txBody>
        </p:sp>
        <p:pic>
          <p:nvPicPr>
            <p:cNvPr id="20" name="Picture 19" descr="Icon&#10;&#10;Description automatically generated">
              <a:extLst>
                <a:ext uri="{FF2B5EF4-FFF2-40B4-BE49-F238E27FC236}">
                  <a16:creationId xmlns:a16="http://schemas.microsoft.com/office/drawing/2014/main" id="{7B27279B-5939-D54E-97DE-5476394E8DEA}"/>
                </a:ext>
              </a:extLst>
            </p:cNvPr>
            <p:cNvPicPr>
              <a:picLocks noChangeAspect="1"/>
            </p:cNvPicPr>
            <p:nvPr userDrawn="1"/>
          </p:nvPicPr>
          <p:blipFill>
            <a:blip r:embed="rId3"/>
            <a:stretch>
              <a:fillRect/>
            </a:stretch>
          </p:blipFill>
          <p:spPr>
            <a:xfrm>
              <a:off x="253827" y="406139"/>
              <a:ext cx="364838" cy="503225"/>
            </a:xfrm>
            <a:prstGeom prst="rect">
              <a:avLst/>
            </a:prstGeom>
          </p:spPr>
        </p:pic>
      </p:grpSp>
    </p:spTree>
    <p:extLst>
      <p:ext uri="{BB962C8B-B14F-4D97-AF65-F5344CB8AC3E}">
        <p14:creationId xmlns:p14="http://schemas.microsoft.com/office/powerpoint/2010/main" val="1191970190"/>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15_Title and Content">
    <p:spTree>
      <p:nvGrpSpPr>
        <p:cNvPr id="1" name=""/>
        <p:cNvGrpSpPr/>
        <p:nvPr/>
      </p:nvGrpSpPr>
      <p:grpSpPr>
        <a:xfrm>
          <a:off x="0" y="0"/>
          <a:ext cx="0" cy="0"/>
          <a:chOff x="0" y="0"/>
          <a:chExt cx="0" cy="0"/>
        </a:xfrm>
      </p:grpSpPr>
      <p:sp>
        <p:nvSpPr>
          <p:cNvPr id="10" name="Freeform 9">
            <a:extLst>
              <a:ext uri="{FF2B5EF4-FFF2-40B4-BE49-F238E27FC236}">
                <a16:creationId xmlns:a16="http://schemas.microsoft.com/office/drawing/2014/main" id="{3ED18AC1-2F09-B144-BDE5-1EA52C0B5351}"/>
              </a:ext>
            </a:extLst>
          </p:cNvPr>
          <p:cNvSpPr/>
          <p:nvPr userDrawn="1"/>
        </p:nvSpPr>
        <p:spPr>
          <a:xfrm rot="10800000">
            <a:off x="452486" y="-22696"/>
            <a:ext cx="11739512" cy="6912055"/>
          </a:xfrm>
          <a:custGeom>
            <a:avLst/>
            <a:gdLst>
              <a:gd name="connsiteX0" fmla="*/ 0 w 10397613"/>
              <a:gd name="connsiteY0" fmla="*/ 0 h 6843252"/>
              <a:gd name="connsiteX1" fmla="*/ 0 w 10397613"/>
              <a:gd name="connsiteY1" fmla="*/ 6843252 h 6843252"/>
              <a:gd name="connsiteX2" fmla="*/ 9261987 w 10397613"/>
              <a:gd name="connsiteY2" fmla="*/ 6843252 h 6843252"/>
              <a:gd name="connsiteX3" fmla="*/ 10176387 w 10397613"/>
              <a:gd name="connsiteY3" fmla="*/ 4837471 h 6843252"/>
              <a:gd name="connsiteX4" fmla="*/ 10397613 w 10397613"/>
              <a:gd name="connsiteY4" fmla="*/ 3274142 h 6843252"/>
              <a:gd name="connsiteX5" fmla="*/ 9851923 w 10397613"/>
              <a:gd name="connsiteY5" fmla="*/ 14748 h 6843252"/>
              <a:gd name="connsiteX6" fmla="*/ 0 w 10397613"/>
              <a:gd name="connsiteY6" fmla="*/ 0 h 6843252"/>
              <a:gd name="connsiteX0" fmla="*/ 0 w 10397613"/>
              <a:gd name="connsiteY0" fmla="*/ 3073 h 6846325"/>
              <a:gd name="connsiteX1" fmla="*/ 0 w 10397613"/>
              <a:gd name="connsiteY1" fmla="*/ 6846325 h 6846325"/>
              <a:gd name="connsiteX2" fmla="*/ 9261987 w 10397613"/>
              <a:gd name="connsiteY2" fmla="*/ 6846325 h 6846325"/>
              <a:gd name="connsiteX3" fmla="*/ 10176387 w 10397613"/>
              <a:gd name="connsiteY3" fmla="*/ 4840544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397613"/>
              <a:gd name="connsiteY0" fmla="*/ 3073 h 6846325"/>
              <a:gd name="connsiteX1" fmla="*/ 0 w 10397613"/>
              <a:gd name="connsiteY1" fmla="*/ 6846325 h 6846325"/>
              <a:gd name="connsiteX2" fmla="*/ 9261987 w 10397613"/>
              <a:gd name="connsiteY2" fmla="*/ 6846325 h 6846325"/>
              <a:gd name="connsiteX3" fmla="*/ 10191755 w 10397613"/>
              <a:gd name="connsiteY3" fmla="*/ 4813708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424507"/>
              <a:gd name="connsiteY0" fmla="*/ 3073 h 6846325"/>
              <a:gd name="connsiteX1" fmla="*/ 0 w 10424507"/>
              <a:gd name="connsiteY1" fmla="*/ 6846325 h 6846325"/>
              <a:gd name="connsiteX2" fmla="*/ 9261987 w 10424507"/>
              <a:gd name="connsiteY2" fmla="*/ 6846325 h 6846325"/>
              <a:gd name="connsiteX3" fmla="*/ 10191755 w 10424507"/>
              <a:gd name="connsiteY3" fmla="*/ 4813708 h 6846325"/>
              <a:gd name="connsiteX4" fmla="*/ 10424507 w 10424507"/>
              <a:gd name="connsiteY4" fmla="*/ 3284883 h 6846325"/>
              <a:gd name="connsiteX5" fmla="*/ 9869783 w 10424507"/>
              <a:gd name="connsiteY5" fmla="*/ 0 h 6846325"/>
              <a:gd name="connsiteX6" fmla="*/ 0 w 10424507"/>
              <a:gd name="connsiteY6" fmla="*/ 3073 h 6846325"/>
              <a:gd name="connsiteX0" fmla="*/ 0 w 10424507"/>
              <a:gd name="connsiteY0" fmla="*/ 0 h 6843252"/>
              <a:gd name="connsiteX1" fmla="*/ 0 w 10424507"/>
              <a:gd name="connsiteY1" fmla="*/ 6843252 h 6843252"/>
              <a:gd name="connsiteX2" fmla="*/ 9261987 w 10424507"/>
              <a:gd name="connsiteY2" fmla="*/ 6843252 h 6843252"/>
              <a:gd name="connsiteX3" fmla="*/ 10191755 w 10424507"/>
              <a:gd name="connsiteY3" fmla="*/ 4810635 h 6843252"/>
              <a:gd name="connsiteX4" fmla="*/ 10424507 w 10424507"/>
              <a:gd name="connsiteY4" fmla="*/ 3281810 h 6843252"/>
              <a:gd name="connsiteX5" fmla="*/ 9888993 w 10424507"/>
              <a:gd name="connsiteY5" fmla="*/ 761 h 6843252"/>
              <a:gd name="connsiteX6" fmla="*/ 0 w 10424507"/>
              <a:gd name="connsiteY6" fmla="*/ 0 h 6843252"/>
              <a:gd name="connsiteX0" fmla="*/ 0 w 10424507"/>
              <a:gd name="connsiteY0" fmla="*/ 0 h 6850919"/>
              <a:gd name="connsiteX1" fmla="*/ 0 w 10424507"/>
              <a:gd name="connsiteY1" fmla="*/ 6843252 h 6850919"/>
              <a:gd name="connsiteX2" fmla="*/ 9254303 w 10424507"/>
              <a:gd name="connsiteY2" fmla="*/ 6850919 h 6850919"/>
              <a:gd name="connsiteX3" fmla="*/ 10191755 w 10424507"/>
              <a:gd name="connsiteY3" fmla="*/ 4810635 h 6850919"/>
              <a:gd name="connsiteX4" fmla="*/ 10424507 w 10424507"/>
              <a:gd name="connsiteY4" fmla="*/ 3281810 h 6850919"/>
              <a:gd name="connsiteX5" fmla="*/ 9888993 w 10424507"/>
              <a:gd name="connsiteY5" fmla="*/ 761 h 6850919"/>
              <a:gd name="connsiteX6" fmla="*/ 0 w 10424507"/>
              <a:gd name="connsiteY6" fmla="*/ 0 h 6850919"/>
              <a:gd name="connsiteX0" fmla="*/ 0 w 10458098"/>
              <a:gd name="connsiteY0" fmla="*/ 0 h 6850919"/>
              <a:gd name="connsiteX1" fmla="*/ 0 w 10458098"/>
              <a:gd name="connsiteY1" fmla="*/ 6843252 h 6850919"/>
              <a:gd name="connsiteX2" fmla="*/ 9254303 w 10458098"/>
              <a:gd name="connsiteY2" fmla="*/ 6850919 h 6850919"/>
              <a:gd name="connsiteX3" fmla="*/ 10191755 w 10458098"/>
              <a:gd name="connsiteY3" fmla="*/ 4810635 h 6850919"/>
              <a:gd name="connsiteX4" fmla="*/ 10458098 w 10458098"/>
              <a:gd name="connsiteY4" fmla="*/ 3281810 h 6850919"/>
              <a:gd name="connsiteX5" fmla="*/ 9888993 w 10458098"/>
              <a:gd name="connsiteY5" fmla="*/ 761 h 6850919"/>
              <a:gd name="connsiteX6" fmla="*/ 0 w 10458098"/>
              <a:gd name="connsiteY6" fmla="*/ 0 h 6850919"/>
              <a:gd name="connsiteX0" fmla="*/ 0 w 10458098"/>
              <a:gd name="connsiteY0" fmla="*/ 27458 h 6878377"/>
              <a:gd name="connsiteX1" fmla="*/ 0 w 10458098"/>
              <a:gd name="connsiteY1" fmla="*/ 6870710 h 6878377"/>
              <a:gd name="connsiteX2" fmla="*/ 9254303 w 10458098"/>
              <a:gd name="connsiteY2" fmla="*/ 6878377 h 6878377"/>
              <a:gd name="connsiteX3" fmla="*/ 10191755 w 10458098"/>
              <a:gd name="connsiteY3" fmla="*/ 4838093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78377"/>
              <a:gd name="connsiteX1" fmla="*/ 0 w 10458098"/>
              <a:gd name="connsiteY1" fmla="*/ 6870710 h 6878377"/>
              <a:gd name="connsiteX2" fmla="*/ 9254303 w 10458098"/>
              <a:gd name="connsiteY2" fmla="*/ 6878377 h 6878377"/>
              <a:gd name="connsiteX3" fmla="*/ 10334518 w 10458098"/>
              <a:gd name="connsiteY3" fmla="*/ 4828687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97190"/>
              <a:gd name="connsiteX1" fmla="*/ 0 w 10458098"/>
              <a:gd name="connsiteY1" fmla="*/ 6870710 h 6897190"/>
              <a:gd name="connsiteX2" fmla="*/ 9816958 w 10458098"/>
              <a:gd name="connsiteY2" fmla="*/ 6897190 h 6897190"/>
              <a:gd name="connsiteX3" fmla="*/ 10334518 w 10458098"/>
              <a:gd name="connsiteY3" fmla="*/ 4828687 h 6897190"/>
              <a:gd name="connsiteX4" fmla="*/ 10458098 w 10458098"/>
              <a:gd name="connsiteY4" fmla="*/ 3309268 h 6897190"/>
              <a:gd name="connsiteX5" fmla="*/ 10157723 w 10458098"/>
              <a:gd name="connsiteY5" fmla="*/ 0 h 6897190"/>
              <a:gd name="connsiteX6" fmla="*/ 0 w 10458098"/>
              <a:gd name="connsiteY6" fmla="*/ 27458 h 6897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458098" h="6897190">
                <a:moveTo>
                  <a:pt x="0" y="27458"/>
                </a:moveTo>
                <a:lnTo>
                  <a:pt x="0" y="6870710"/>
                </a:lnTo>
                <a:lnTo>
                  <a:pt x="9816958" y="6897190"/>
                </a:lnTo>
                <a:lnTo>
                  <a:pt x="10334518" y="4828687"/>
                </a:lnTo>
                <a:lnTo>
                  <a:pt x="10458098" y="3309268"/>
                </a:lnTo>
                <a:lnTo>
                  <a:pt x="10157723" y="0"/>
                </a:lnTo>
                <a:lnTo>
                  <a:pt x="0" y="27458"/>
                </a:lnTo>
                <a:close/>
              </a:path>
            </a:pathLst>
          </a:custGeom>
          <a:solidFill>
            <a:schemeClr val="bg2">
              <a:alpha val="6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prstClr val="white"/>
                </a:solidFill>
              </a:rPr>
              <a:t>s</a:t>
            </a:r>
          </a:p>
        </p:txBody>
      </p:sp>
      <p:sp>
        <p:nvSpPr>
          <p:cNvPr id="3" name="Content Placeholder 2"/>
          <p:cNvSpPr>
            <a:spLocks noGrp="1"/>
          </p:cNvSpPr>
          <p:nvPr>
            <p:ph idx="1" hasCustomPrompt="1"/>
          </p:nvPr>
        </p:nvSpPr>
        <p:spPr>
          <a:xfrm>
            <a:off x="967552" y="1653903"/>
            <a:ext cx="5306060" cy="4774447"/>
          </a:xfrm>
        </p:spPr>
        <p:txBody>
          <a:bodyPr lIns="108000" tIns="0" rIns="108000" bIns="108000"/>
          <a:lstStyle>
            <a:lvl1pPr>
              <a:buClr>
                <a:schemeClr val="accent2"/>
              </a:buClr>
              <a:defRPr/>
            </a:lvl1pPr>
            <a:lvl2pPr>
              <a:buClr>
                <a:schemeClr val="accent2"/>
              </a:buClr>
              <a:defRPr/>
            </a:lvl2pPr>
            <a:lvl3pPr>
              <a:buClr>
                <a:schemeClr val="accent2"/>
              </a:buClr>
              <a:defRPr/>
            </a:lvl3pPr>
            <a:lvl4pPr>
              <a:buClr>
                <a:schemeClr val="accent2"/>
              </a:buClr>
              <a:defRPr/>
            </a:lvl4pPr>
            <a:lvl5pPr>
              <a:buClr>
                <a:schemeClr val="accent2"/>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18" name="Picture 17">
            <a:extLst>
              <a:ext uri="{FF2B5EF4-FFF2-40B4-BE49-F238E27FC236}">
                <a16:creationId xmlns:a16="http://schemas.microsoft.com/office/drawing/2014/main" id="{F55596CC-FF29-8A47-B8BF-ADA6F7422A0D}"/>
              </a:ext>
            </a:extLst>
          </p:cNvPr>
          <p:cNvPicPr>
            <a:picLocks noChangeAspect="1"/>
          </p:cNvPicPr>
          <p:nvPr userDrawn="1"/>
        </p:nvPicPr>
        <p:blipFill>
          <a:blip r:embed="rId2"/>
          <a:srcRect/>
          <a:stretch/>
        </p:blipFill>
        <p:spPr>
          <a:xfrm>
            <a:off x="232493" y="6089030"/>
            <a:ext cx="640000" cy="640000"/>
          </a:xfrm>
          <a:prstGeom prst="rect">
            <a:avLst/>
          </a:prstGeom>
        </p:spPr>
      </p:pic>
      <p:sp>
        <p:nvSpPr>
          <p:cNvPr id="16" name="Text Placeholder 2">
            <a:extLst>
              <a:ext uri="{FF2B5EF4-FFF2-40B4-BE49-F238E27FC236}">
                <a16:creationId xmlns:a16="http://schemas.microsoft.com/office/drawing/2014/main" id="{5BD0636A-C2B3-C249-A817-924A6823918C}"/>
              </a:ext>
            </a:extLst>
          </p:cNvPr>
          <p:cNvSpPr>
            <a:spLocks noGrp="1"/>
          </p:cNvSpPr>
          <p:nvPr>
            <p:ph type="body" idx="12" hasCustomPrompt="1"/>
          </p:nvPr>
        </p:nvSpPr>
        <p:spPr>
          <a:xfrm>
            <a:off x="967554" y="1224652"/>
            <a:ext cx="5306058" cy="318335"/>
          </a:xfrm>
        </p:spPr>
        <p:txBody>
          <a:bodyPr bIns="0" anchor="b" anchorCtr="0">
            <a:noAutofit/>
          </a:bodyPr>
          <a:lstStyle>
            <a:lvl1pPr marL="0" indent="0">
              <a:buNone/>
              <a:defRPr sz="20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Overview</a:t>
            </a:r>
          </a:p>
        </p:txBody>
      </p:sp>
      <p:grpSp>
        <p:nvGrpSpPr>
          <p:cNvPr id="22" name="Group 21">
            <a:extLst>
              <a:ext uri="{FF2B5EF4-FFF2-40B4-BE49-F238E27FC236}">
                <a16:creationId xmlns:a16="http://schemas.microsoft.com/office/drawing/2014/main" id="{E3E58292-1D9E-1642-A55F-576AFD8ED904}"/>
              </a:ext>
            </a:extLst>
          </p:cNvPr>
          <p:cNvGrpSpPr/>
          <p:nvPr userDrawn="1"/>
        </p:nvGrpSpPr>
        <p:grpSpPr>
          <a:xfrm>
            <a:off x="1" y="307309"/>
            <a:ext cx="11720518" cy="713128"/>
            <a:chOff x="1" y="307309"/>
            <a:chExt cx="11720518" cy="713128"/>
          </a:xfrm>
        </p:grpSpPr>
        <p:sp>
          <p:nvSpPr>
            <p:cNvPr id="23" name="Pentagon 6">
              <a:extLst>
                <a:ext uri="{FF2B5EF4-FFF2-40B4-BE49-F238E27FC236}">
                  <a16:creationId xmlns:a16="http://schemas.microsoft.com/office/drawing/2014/main" id="{BBD1B6A4-60F4-8147-9309-A9FDED406F65}"/>
                </a:ext>
              </a:extLst>
            </p:cNvPr>
            <p:cNvSpPr/>
            <p:nvPr userDrawn="1"/>
          </p:nvSpPr>
          <p:spPr>
            <a:xfrm>
              <a:off x="854599" y="307309"/>
              <a:ext cx="10865920" cy="713128"/>
            </a:xfrm>
            <a:custGeom>
              <a:avLst/>
              <a:gdLst>
                <a:gd name="connsiteX0" fmla="*/ 0 w 9707168"/>
                <a:gd name="connsiteY0" fmla="*/ 0 h 902525"/>
                <a:gd name="connsiteX1" fmla="*/ 9255906 w 9707168"/>
                <a:gd name="connsiteY1" fmla="*/ 0 h 902525"/>
                <a:gd name="connsiteX2" fmla="*/ 9707168 w 9707168"/>
                <a:gd name="connsiteY2" fmla="*/ 451263 h 902525"/>
                <a:gd name="connsiteX3" fmla="*/ 9255906 w 9707168"/>
                <a:gd name="connsiteY3" fmla="*/ 902525 h 902525"/>
                <a:gd name="connsiteX4" fmla="*/ 0 w 9707168"/>
                <a:gd name="connsiteY4" fmla="*/ 902525 h 902525"/>
                <a:gd name="connsiteX5" fmla="*/ 0 w 9707168"/>
                <a:gd name="connsiteY5" fmla="*/ 0 h 902525"/>
                <a:gd name="connsiteX0" fmla="*/ 0 w 9255906"/>
                <a:gd name="connsiteY0" fmla="*/ 0 h 902525"/>
                <a:gd name="connsiteX1" fmla="*/ 9255906 w 9255906"/>
                <a:gd name="connsiteY1" fmla="*/ 0 h 902525"/>
                <a:gd name="connsiteX2" fmla="*/ 9255906 w 9255906"/>
                <a:gd name="connsiteY2" fmla="*/ 902525 h 902525"/>
                <a:gd name="connsiteX3" fmla="*/ 0 w 9255906"/>
                <a:gd name="connsiteY3" fmla="*/ 902525 h 902525"/>
                <a:gd name="connsiteX4" fmla="*/ 0 w 9255906"/>
                <a:gd name="connsiteY4" fmla="*/ 0 h 902525"/>
                <a:gd name="connsiteX0" fmla="*/ 0 w 9255906"/>
                <a:gd name="connsiteY0" fmla="*/ 0 h 918291"/>
                <a:gd name="connsiteX1" fmla="*/ 9255906 w 9255906"/>
                <a:gd name="connsiteY1" fmla="*/ 0 h 918291"/>
                <a:gd name="connsiteX2" fmla="*/ 8987892 w 9255906"/>
                <a:gd name="connsiteY2" fmla="*/ 918291 h 918291"/>
                <a:gd name="connsiteX3" fmla="*/ 0 w 9255906"/>
                <a:gd name="connsiteY3" fmla="*/ 902525 h 918291"/>
                <a:gd name="connsiteX4" fmla="*/ 0 w 9255906"/>
                <a:gd name="connsiteY4" fmla="*/ 0 h 9182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55906" h="918291">
                  <a:moveTo>
                    <a:pt x="0" y="0"/>
                  </a:moveTo>
                  <a:lnTo>
                    <a:pt x="9255906" y="0"/>
                  </a:lnTo>
                  <a:lnTo>
                    <a:pt x="8987892" y="918291"/>
                  </a:lnTo>
                  <a:lnTo>
                    <a:pt x="0" y="902525"/>
                  </a:lnTo>
                  <a:lnTo>
                    <a:pt x="0" y="0"/>
                  </a:lnTo>
                  <a:close/>
                </a:path>
              </a:pathLst>
            </a:custGeom>
            <a:solidFill>
              <a:schemeClr val="accent2">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prstClr val="white"/>
                </a:solidFill>
              </a:endParaRPr>
            </a:p>
          </p:txBody>
        </p:sp>
        <p:sp>
          <p:nvSpPr>
            <p:cNvPr id="24" name="Pentagon 23">
              <a:extLst>
                <a:ext uri="{FF2B5EF4-FFF2-40B4-BE49-F238E27FC236}">
                  <a16:creationId xmlns:a16="http://schemas.microsoft.com/office/drawing/2014/main" id="{73340767-9CB9-E348-87D8-E1D7598A4699}"/>
                </a:ext>
              </a:extLst>
            </p:cNvPr>
            <p:cNvSpPr/>
            <p:nvPr userDrawn="1"/>
          </p:nvSpPr>
          <p:spPr>
            <a:xfrm>
              <a:off x="1" y="307309"/>
              <a:ext cx="872490" cy="700884"/>
            </a:xfrm>
            <a:prstGeom prst="homePlate">
              <a:avLst>
                <a:gd name="adj" fmla="val 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5" name="Title 1">
              <a:extLst>
                <a:ext uri="{FF2B5EF4-FFF2-40B4-BE49-F238E27FC236}">
                  <a16:creationId xmlns:a16="http://schemas.microsoft.com/office/drawing/2014/main" id="{1209F7B3-380F-D143-9DD1-3B0DBEC52BEA}"/>
                </a:ext>
              </a:extLst>
            </p:cNvPr>
            <p:cNvSpPr txBox="1">
              <a:spLocks/>
            </p:cNvSpPr>
            <p:nvPr userDrawn="1"/>
          </p:nvSpPr>
          <p:spPr>
            <a:xfrm>
              <a:off x="981951" y="307309"/>
              <a:ext cx="7238239" cy="700884"/>
            </a:xfrm>
            <a:prstGeom prst="rect">
              <a:avLst/>
            </a:prstGeom>
          </p:spPr>
          <p:txBody>
            <a:bodyPr vert="horz" lIns="108000" tIns="45720" rIns="91440" bIns="45720" rtlCol="0" anchor="ctr" anchorCtr="0">
              <a:normAutofit/>
            </a:bodyPr>
            <a:lstStyle>
              <a:lvl1pPr algn="l" defTabSz="457200" rtl="0" eaLnBrk="1" latinLnBrk="0" hangingPunct="1">
                <a:spcBef>
                  <a:spcPct val="0"/>
                </a:spcBef>
                <a:buNone/>
                <a:defRPr sz="3600" kern="1200">
                  <a:solidFill>
                    <a:schemeClr val="accent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sz="3200" b="1" dirty="0">
                  <a:solidFill>
                    <a:prstClr val="black"/>
                  </a:solidFill>
                </a:rPr>
                <a:t>Mental health update</a:t>
              </a:r>
            </a:p>
          </p:txBody>
        </p:sp>
        <p:pic>
          <p:nvPicPr>
            <p:cNvPr id="26" name="Picture 25" descr="Icon&#10;&#10;Description automatically generated">
              <a:extLst>
                <a:ext uri="{FF2B5EF4-FFF2-40B4-BE49-F238E27FC236}">
                  <a16:creationId xmlns:a16="http://schemas.microsoft.com/office/drawing/2014/main" id="{9109A3E3-55A8-C944-868B-9C423757F86E}"/>
                </a:ext>
              </a:extLst>
            </p:cNvPr>
            <p:cNvPicPr>
              <a:picLocks noChangeAspect="1"/>
            </p:cNvPicPr>
            <p:nvPr userDrawn="1"/>
          </p:nvPicPr>
          <p:blipFill>
            <a:blip r:embed="rId3"/>
            <a:stretch>
              <a:fillRect/>
            </a:stretch>
          </p:blipFill>
          <p:spPr>
            <a:xfrm>
              <a:off x="253827" y="406139"/>
              <a:ext cx="364838" cy="503225"/>
            </a:xfrm>
            <a:prstGeom prst="rect">
              <a:avLst/>
            </a:prstGeom>
          </p:spPr>
        </p:pic>
      </p:grpSp>
      <p:sp>
        <p:nvSpPr>
          <p:cNvPr id="29" name="Rectangle 28">
            <a:extLst>
              <a:ext uri="{FF2B5EF4-FFF2-40B4-BE49-F238E27FC236}">
                <a16:creationId xmlns:a16="http://schemas.microsoft.com/office/drawing/2014/main" id="{5FB97409-E2B9-334D-9D6C-2D6709F9F678}"/>
              </a:ext>
            </a:extLst>
          </p:cNvPr>
          <p:cNvSpPr/>
          <p:nvPr userDrawn="1"/>
        </p:nvSpPr>
        <p:spPr>
          <a:xfrm>
            <a:off x="6626614" y="3971870"/>
            <a:ext cx="5163332" cy="246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30" name="Rectangle 29">
            <a:extLst>
              <a:ext uri="{FF2B5EF4-FFF2-40B4-BE49-F238E27FC236}">
                <a16:creationId xmlns:a16="http://schemas.microsoft.com/office/drawing/2014/main" id="{2CE8A57A-13D6-394E-B4F1-1BAE89BC70B6}"/>
              </a:ext>
            </a:extLst>
          </p:cNvPr>
          <p:cNvSpPr/>
          <p:nvPr userDrawn="1"/>
        </p:nvSpPr>
        <p:spPr>
          <a:xfrm>
            <a:off x="6626614" y="1223318"/>
            <a:ext cx="5156122" cy="2466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31" name="Content Placeholder 13">
            <a:extLst>
              <a:ext uri="{FF2B5EF4-FFF2-40B4-BE49-F238E27FC236}">
                <a16:creationId xmlns:a16="http://schemas.microsoft.com/office/drawing/2014/main" id="{AF014F5D-74AF-9D45-BCB3-12902C297CBC}"/>
              </a:ext>
            </a:extLst>
          </p:cNvPr>
          <p:cNvSpPr>
            <a:spLocks noGrp="1"/>
          </p:cNvSpPr>
          <p:nvPr>
            <p:ph sz="quarter" idx="10"/>
          </p:nvPr>
        </p:nvSpPr>
        <p:spPr>
          <a:xfrm>
            <a:off x="6626614" y="1667782"/>
            <a:ext cx="5148870" cy="2021536"/>
          </a:xfrm>
          <a:noFill/>
        </p:spPr>
        <p:txBody>
          <a:bodyPr lIns="108000" tIns="0" rIns="108000" bIns="0"/>
          <a:lstStyle>
            <a:lvl1pPr marL="0" indent="0">
              <a:buNone/>
              <a:defRPr b="1">
                <a:solidFill>
                  <a:schemeClr val="tx1">
                    <a:lumMod val="85000"/>
                    <a:lumOff val="15000"/>
                  </a:schemeClr>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GB"/>
              <a:t>Click to edit Master text styles</a:t>
            </a:r>
          </a:p>
        </p:txBody>
      </p:sp>
      <p:sp>
        <p:nvSpPr>
          <p:cNvPr id="32" name="Text Placeholder 2">
            <a:extLst>
              <a:ext uri="{FF2B5EF4-FFF2-40B4-BE49-F238E27FC236}">
                <a16:creationId xmlns:a16="http://schemas.microsoft.com/office/drawing/2014/main" id="{235A741C-73B7-8A42-949C-70CC9B089E78}"/>
              </a:ext>
            </a:extLst>
          </p:cNvPr>
          <p:cNvSpPr>
            <a:spLocks noGrp="1"/>
          </p:cNvSpPr>
          <p:nvPr>
            <p:ph type="body" idx="13" hasCustomPrompt="1"/>
          </p:nvPr>
        </p:nvSpPr>
        <p:spPr>
          <a:xfrm>
            <a:off x="6626614" y="1223320"/>
            <a:ext cx="5156122" cy="318335"/>
          </a:xfrm>
        </p:spPr>
        <p:txBody>
          <a:bodyPr lIns="108000" tIns="108000" rIns="108000" bIns="0" anchor="b" anchorCtr="0">
            <a:noAutofit/>
          </a:bodyPr>
          <a:lstStyle>
            <a:lvl1pPr marL="0" indent="0">
              <a:buNone/>
              <a:defRPr sz="20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Key Data</a:t>
            </a:r>
          </a:p>
        </p:txBody>
      </p:sp>
      <p:sp>
        <p:nvSpPr>
          <p:cNvPr id="33" name="Content Placeholder 13">
            <a:extLst>
              <a:ext uri="{FF2B5EF4-FFF2-40B4-BE49-F238E27FC236}">
                <a16:creationId xmlns:a16="http://schemas.microsoft.com/office/drawing/2014/main" id="{19FEBD81-E67E-8E47-A553-65A281769535}"/>
              </a:ext>
            </a:extLst>
          </p:cNvPr>
          <p:cNvSpPr>
            <a:spLocks noGrp="1"/>
          </p:cNvSpPr>
          <p:nvPr>
            <p:ph sz="quarter" idx="14"/>
          </p:nvPr>
        </p:nvSpPr>
        <p:spPr>
          <a:xfrm>
            <a:off x="6619414" y="4432099"/>
            <a:ext cx="5156070" cy="2005771"/>
          </a:xfrm>
          <a:noFill/>
        </p:spPr>
        <p:txBody>
          <a:bodyPr lIns="108000" tIns="0" rIns="108000" bIns="0"/>
          <a:lstStyle>
            <a:lvl1pPr marL="0" indent="0">
              <a:buNone/>
              <a:defRPr b="1">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GB"/>
              <a:t>Click to edit Master text styles</a:t>
            </a:r>
          </a:p>
        </p:txBody>
      </p:sp>
      <p:sp>
        <p:nvSpPr>
          <p:cNvPr id="34" name="Text Placeholder 2">
            <a:extLst>
              <a:ext uri="{FF2B5EF4-FFF2-40B4-BE49-F238E27FC236}">
                <a16:creationId xmlns:a16="http://schemas.microsoft.com/office/drawing/2014/main" id="{39CF8C09-4C30-6C4B-85C7-9DC78188BE04}"/>
              </a:ext>
            </a:extLst>
          </p:cNvPr>
          <p:cNvSpPr>
            <a:spLocks noGrp="1"/>
          </p:cNvSpPr>
          <p:nvPr>
            <p:ph type="body" idx="15" hasCustomPrompt="1"/>
          </p:nvPr>
        </p:nvSpPr>
        <p:spPr>
          <a:xfrm>
            <a:off x="6619414" y="3971870"/>
            <a:ext cx="5163332" cy="318335"/>
          </a:xfrm>
        </p:spPr>
        <p:txBody>
          <a:bodyPr lIns="108000" tIns="108000" rIns="108000" bIns="0" anchor="b" anchorCtr="0">
            <a:noAutofit/>
          </a:bodyPr>
          <a:lstStyle>
            <a:lvl1pPr marL="0" indent="0">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Next steps</a:t>
            </a:r>
          </a:p>
        </p:txBody>
      </p:sp>
    </p:spTree>
    <p:extLst>
      <p:ext uri="{BB962C8B-B14F-4D97-AF65-F5344CB8AC3E}">
        <p14:creationId xmlns:p14="http://schemas.microsoft.com/office/powerpoint/2010/main" val="147734046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20_Title and Content">
    <p:spTree>
      <p:nvGrpSpPr>
        <p:cNvPr id="1" name=""/>
        <p:cNvGrpSpPr/>
        <p:nvPr/>
      </p:nvGrpSpPr>
      <p:grpSpPr>
        <a:xfrm>
          <a:off x="0" y="0"/>
          <a:ext cx="0" cy="0"/>
          <a:chOff x="0" y="0"/>
          <a:chExt cx="0" cy="0"/>
        </a:xfrm>
      </p:grpSpPr>
      <p:sp>
        <p:nvSpPr>
          <p:cNvPr id="10" name="Freeform 9">
            <a:extLst>
              <a:ext uri="{FF2B5EF4-FFF2-40B4-BE49-F238E27FC236}">
                <a16:creationId xmlns:a16="http://schemas.microsoft.com/office/drawing/2014/main" id="{3ED18AC1-2F09-B144-BDE5-1EA52C0B5351}"/>
              </a:ext>
            </a:extLst>
          </p:cNvPr>
          <p:cNvSpPr/>
          <p:nvPr userDrawn="1"/>
        </p:nvSpPr>
        <p:spPr>
          <a:xfrm rot="10800000">
            <a:off x="452486" y="-22696"/>
            <a:ext cx="11739512" cy="6912055"/>
          </a:xfrm>
          <a:custGeom>
            <a:avLst/>
            <a:gdLst>
              <a:gd name="connsiteX0" fmla="*/ 0 w 10397613"/>
              <a:gd name="connsiteY0" fmla="*/ 0 h 6843252"/>
              <a:gd name="connsiteX1" fmla="*/ 0 w 10397613"/>
              <a:gd name="connsiteY1" fmla="*/ 6843252 h 6843252"/>
              <a:gd name="connsiteX2" fmla="*/ 9261987 w 10397613"/>
              <a:gd name="connsiteY2" fmla="*/ 6843252 h 6843252"/>
              <a:gd name="connsiteX3" fmla="*/ 10176387 w 10397613"/>
              <a:gd name="connsiteY3" fmla="*/ 4837471 h 6843252"/>
              <a:gd name="connsiteX4" fmla="*/ 10397613 w 10397613"/>
              <a:gd name="connsiteY4" fmla="*/ 3274142 h 6843252"/>
              <a:gd name="connsiteX5" fmla="*/ 9851923 w 10397613"/>
              <a:gd name="connsiteY5" fmla="*/ 14748 h 6843252"/>
              <a:gd name="connsiteX6" fmla="*/ 0 w 10397613"/>
              <a:gd name="connsiteY6" fmla="*/ 0 h 6843252"/>
              <a:gd name="connsiteX0" fmla="*/ 0 w 10397613"/>
              <a:gd name="connsiteY0" fmla="*/ 3073 h 6846325"/>
              <a:gd name="connsiteX1" fmla="*/ 0 w 10397613"/>
              <a:gd name="connsiteY1" fmla="*/ 6846325 h 6846325"/>
              <a:gd name="connsiteX2" fmla="*/ 9261987 w 10397613"/>
              <a:gd name="connsiteY2" fmla="*/ 6846325 h 6846325"/>
              <a:gd name="connsiteX3" fmla="*/ 10176387 w 10397613"/>
              <a:gd name="connsiteY3" fmla="*/ 4840544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397613"/>
              <a:gd name="connsiteY0" fmla="*/ 3073 h 6846325"/>
              <a:gd name="connsiteX1" fmla="*/ 0 w 10397613"/>
              <a:gd name="connsiteY1" fmla="*/ 6846325 h 6846325"/>
              <a:gd name="connsiteX2" fmla="*/ 9261987 w 10397613"/>
              <a:gd name="connsiteY2" fmla="*/ 6846325 h 6846325"/>
              <a:gd name="connsiteX3" fmla="*/ 10191755 w 10397613"/>
              <a:gd name="connsiteY3" fmla="*/ 4813708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424507"/>
              <a:gd name="connsiteY0" fmla="*/ 3073 h 6846325"/>
              <a:gd name="connsiteX1" fmla="*/ 0 w 10424507"/>
              <a:gd name="connsiteY1" fmla="*/ 6846325 h 6846325"/>
              <a:gd name="connsiteX2" fmla="*/ 9261987 w 10424507"/>
              <a:gd name="connsiteY2" fmla="*/ 6846325 h 6846325"/>
              <a:gd name="connsiteX3" fmla="*/ 10191755 w 10424507"/>
              <a:gd name="connsiteY3" fmla="*/ 4813708 h 6846325"/>
              <a:gd name="connsiteX4" fmla="*/ 10424507 w 10424507"/>
              <a:gd name="connsiteY4" fmla="*/ 3284883 h 6846325"/>
              <a:gd name="connsiteX5" fmla="*/ 9869783 w 10424507"/>
              <a:gd name="connsiteY5" fmla="*/ 0 h 6846325"/>
              <a:gd name="connsiteX6" fmla="*/ 0 w 10424507"/>
              <a:gd name="connsiteY6" fmla="*/ 3073 h 6846325"/>
              <a:gd name="connsiteX0" fmla="*/ 0 w 10424507"/>
              <a:gd name="connsiteY0" fmla="*/ 0 h 6843252"/>
              <a:gd name="connsiteX1" fmla="*/ 0 w 10424507"/>
              <a:gd name="connsiteY1" fmla="*/ 6843252 h 6843252"/>
              <a:gd name="connsiteX2" fmla="*/ 9261987 w 10424507"/>
              <a:gd name="connsiteY2" fmla="*/ 6843252 h 6843252"/>
              <a:gd name="connsiteX3" fmla="*/ 10191755 w 10424507"/>
              <a:gd name="connsiteY3" fmla="*/ 4810635 h 6843252"/>
              <a:gd name="connsiteX4" fmla="*/ 10424507 w 10424507"/>
              <a:gd name="connsiteY4" fmla="*/ 3281810 h 6843252"/>
              <a:gd name="connsiteX5" fmla="*/ 9888993 w 10424507"/>
              <a:gd name="connsiteY5" fmla="*/ 761 h 6843252"/>
              <a:gd name="connsiteX6" fmla="*/ 0 w 10424507"/>
              <a:gd name="connsiteY6" fmla="*/ 0 h 6843252"/>
              <a:gd name="connsiteX0" fmla="*/ 0 w 10424507"/>
              <a:gd name="connsiteY0" fmla="*/ 0 h 6850919"/>
              <a:gd name="connsiteX1" fmla="*/ 0 w 10424507"/>
              <a:gd name="connsiteY1" fmla="*/ 6843252 h 6850919"/>
              <a:gd name="connsiteX2" fmla="*/ 9254303 w 10424507"/>
              <a:gd name="connsiteY2" fmla="*/ 6850919 h 6850919"/>
              <a:gd name="connsiteX3" fmla="*/ 10191755 w 10424507"/>
              <a:gd name="connsiteY3" fmla="*/ 4810635 h 6850919"/>
              <a:gd name="connsiteX4" fmla="*/ 10424507 w 10424507"/>
              <a:gd name="connsiteY4" fmla="*/ 3281810 h 6850919"/>
              <a:gd name="connsiteX5" fmla="*/ 9888993 w 10424507"/>
              <a:gd name="connsiteY5" fmla="*/ 761 h 6850919"/>
              <a:gd name="connsiteX6" fmla="*/ 0 w 10424507"/>
              <a:gd name="connsiteY6" fmla="*/ 0 h 6850919"/>
              <a:gd name="connsiteX0" fmla="*/ 0 w 10458098"/>
              <a:gd name="connsiteY0" fmla="*/ 0 h 6850919"/>
              <a:gd name="connsiteX1" fmla="*/ 0 w 10458098"/>
              <a:gd name="connsiteY1" fmla="*/ 6843252 h 6850919"/>
              <a:gd name="connsiteX2" fmla="*/ 9254303 w 10458098"/>
              <a:gd name="connsiteY2" fmla="*/ 6850919 h 6850919"/>
              <a:gd name="connsiteX3" fmla="*/ 10191755 w 10458098"/>
              <a:gd name="connsiteY3" fmla="*/ 4810635 h 6850919"/>
              <a:gd name="connsiteX4" fmla="*/ 10458098 w 10458098"/>
              <a:gd name="connsiteY4" fmla="*/ 3281810 h 6850919"/>
              <a:gd name="connsiteX5" fmla="*/ 9888993 w 10458098"/>
              <a:gd name="connsiteY5" fmla="*/ 761 h 6850919"/>
              <a:gd name="connsiteX6" fmla="*/ 0 w 10458098"/>
              <a:gd name="connsiteY6" fmla="*/ 0 h 6850919"/>
              <a:gd name="connsiteX0" fmla="*/ 0 w 10458098"/>
              <a:gd name="connsiteY0" fmla="*/ 27458 h 6878377"/>
              <a:gd name="connsiteX1" fmla="*/ 0 w 10458098"/>
              <a:gd name="connsiteY1" fmla="*/ 6870710 h 6878377"/>
              <a:gd name="connsiteX2" fmla="*/ 9254303 w 10458098"/>
              <a:gd name="connsiteY2" fmla="*/ 6878377 h 6878377"/>
              <a:gd name="connsiteX3" fmla="*/ 10191755 w 10458098"/>
              <a:gd name="connsiteY3" fmla="*/ 4838093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78377"/>
              <a:gd name="connsiteX1" fmla="*/ 0 w 10458098"/>
              <a:gd name="connsiteY1" fmla="*/ 6870710 h 6878377"/>
              <a:gd name="connsiteX2" fmla="*/ 9254303 w 10458098"/>
              <a:gd name="connsiteY2" fmla="*/ 6878377 h 6878377"/>
              <a:gd name="connsiteX3" fmla="*/ 10334518 w 10458098"/>
              <a:gd name="connsiteY3" fmla="*/ 4828687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97190"/>
              <a:gd name="connsiteX1" fmla="*/ 0 w 10458098"/>
              <a:gd name="connsiteY1" fmla="*/ 6870710 h 6897190"/>
              <a:gd name="connsiteX2" fmla="*/ 9816958 w 10458098"/>
              <a:gd name="connsiteY2" fmla="*/ 6897190 h 6897190"/>
              <a:gd name="connsiteX3" fmla="*/ 10334518 w 10458098"/>
              <a:gd name="connsiteY3" fmla="*/ 4828687 h 6897190"/>
              <a:gd name="connsiteX4" fmla="*/ 10458098 w 10458098"/>
              <a:gd name="connsiteY4" fmla="*/ 3309268 h 6897190"/>
              <a:gd name="connsiteX5" fmla="*/ 10157723 w 10458098"/>
              <a:gd name="connsiteY5" fmla="*/ 0 h 6897190"/>
              <a:gd name="connsiteX6" fmla="*/ 0 w 10458098"/>
              <a:gd name="connsiteY6" fmla="*/ 27458 h 6897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458098" h="6897190">
                <a:moveTo>
                  <a:pt x="0" y="27458"/>
                </a:moveTo>
                <a:lnTo>
                  <a:pt x="0" y="6870710"/>
                </a:lnTo>
                <a:lnTo>
                  <a:pt x="9816958" y="6897190"/>
                </a:lnTo>
                <a:lnTo>
                  <a:pt x="10334518" y="4828687"/>
                </a:lnTo>
                <a:lnTo>
                  <a:pt x="10458098" y="3309268"/>
                </a:lnTo>
                <a:lnTo>
                  <a:pt x="10157723" y="0"/>
                </a:lnTo>
                <a:lnTo>
                  <a:pt x="0" y="27458"/>
                </a:lnTo>
                <a:close/>
              </a:path>
            </a:pathLst>
          </a:custGeom>
          <a:solidFill>
            <a:schemeClr val="bg2">
              <a:alpha val="6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prstClr val="white"/>
                </a:solidFill>
              </a:rPr>
              <a:t>s</a:t>
            </a:r>
          </a:p>
        </p:txBody>
      </p:sp>
      <p:sp>
        <p:nvSpPr>
          <p:cNvPr id="3" name="Content Placeholder 2"/>
          <p:cNvSpPr>
            <a:spLocks noGrp="1"/>
          </p:cNvSpPr>
          <p:nvPr>
            <p:ph idx="1" hasCustomPrompt="1"/>
          </p:nvPr>
        </p:nvSpPr>
        <p:spPr>
          <a:xfrm>
            <a:off x="965960" y="1677437"/>
            <a:ext cx="3441600" cy="4752000"/>
          </a:xfrm>
        </p:spPr>
        <p:txBody>
          <a:bodyPr lIns="108000" tIns="0" rIns="108000" bIns="108000"/>
          <a:lstStyle>
            <a:lvl1pPr>
              <a:buClr>
                <a:schemeClr val="accent2"/>
              </a:buClr>
              <a:defRPr/>
            </a:lvl1pPr>
            <a:lvl2pPr>
              <a:buClr>
                <a:schemeClr val="accent2"/>
              </a:buClr>
              <a:defRPr/>
            </a:lvl2pPr>
            <a:lvl3pPr>
              <a:buClr>
                <a:schemeClr val="accent2"/>
              </a:buClr>
              <a:defRPr/>
            </a:lvl3pPr>
            <a:lvl4pPr>
              <a:buClr>
                <a:schemeClr val="accent2"/>
              </a:buClr>
              <a:defRPr/>
            </a:lvl4pPr>
            <a:lvl5pPr>
              <a:buClr>
                <a:schemeClr val="accent2"/>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18" name="Picture 17">
            <a:extLst>
              <a:ext uri="{FF2B5EF4-FFF2-40B4-BE49-F238E27FC236}">
                <a16:creationId xmlns:a16="http://schemas.microsoft.com/office/drawing/2014/main" id="{F55596CC-FF29-8A47-B8BF-ADA6F7422A0D}"/>
              </a:ext>
            </a:extLst>
          </p:cNvPr>
          <p:cNvPicPr>
            <a:picLocks noChangeAspect="1"/>
          </p:cNvPicPr>
          <p:nvPr userDrawn="1"/>
        </p:nvPicPr>
        <p:blipFill>
          <a:blip r:embed="rId2"/>
          <a:srcRect/>
          <a:stretch/>
        </p:blipFill>
        <p:spPr>
          <a:xfrm>
            <a:off x="232493" y="6089030"/>
            <a:ext cx="640000" cy="640000"/>
          </a:xfrm>
          <a:prstGeom prst="rect">
            <a:avLst/>
          </a:prstGeom>
        </p:spPr>
      </p:pic>
      <p:grpSp>
        <p:nvGrpSpPr>
          <p:cNvPr id="22" name="Group 21">
            <a:extLst>
              <a:ext uri="{FF2B5EF4-FFF2-40B4-BE49-F238E27FC236}">
                <a16:creationId xmlns:a16="http://schemas.microsoft.com/office/drawing/2014/main" id="{92A70026-9244-8C49-B43B-E953049D0C35}"/>
              </a:ext>
            </a:extLst>
          </p:cNvPr>
          <p:cNvGrpSpPr/>
          <p:nvPr userDrawn="1"/>
        </p:nvGrpSpPr>
        <p:grpSpPr>
          <a:xfrm>
            <a:off x="1" y="307309"/>
            <a:ext cx="11720518" cy="713128"/>
            <a:chOff x="1" y="307309"/>
            <a:chExt cx="11720518" cy="713128"/>
          </a:xfrm>
        </p:grpSpPr>
        <p:sp>
          <p:nvSpPr>
            <p:cNvPr id="23" name="Pentagon 6">
              <a:extLst>
                <a:ext uri="{FF2B5EF4-FFF2-40B4-BE49-F238E27FC236}">
                  <a16:creationId xmlns:a16="http://schemas.microsoft.com/office/drawing/2014/main" id="{C188FB6B-8358-5E47-A57A-2F1D4005BD47}"/>
                </a:ext>
              </a:extLst>
            </p:cNvPr>
            <p:cNvSpPr/>
            <p:nvPr userDrawn="1"/>
          </p:nvSpPr>
          <p:spPr>
            <a:xfrm>
              <a:off x="854599" y="307309"/>
              <a:ext cx="10865920" cy="713128"/>
            </a:xfrm>
            <a:custGeom>
              <a:avLst/>
              <a:gdLst>
                <a:gd name="connsiteX0" fmla="*/ 0 w 9707168"/>
                <a:gd name="connsiteY0" fmla="*/ 0 h 902525"/>
                <a:gd name="connsiteX1" fmla="*/ 9255906 w 9707168"/>
                <a:gd name="connsiteY1" fmla="*/ 0 h 902525"/>
                <a:gd name="connsiteX2" fmla="*/ 9707168 w 9707168"/>
                <a:gd name="connsiteY2" fmla="*/ 451263 h 902525"/>
                <a:gd name="connsiteX3" fmla="*/ 9255906 w 9707168"/>
                <a:gd name="connsiteY3" fmla="*/ 902525 h 902525"/>
                <a:gd name="connsiteX4" fmla="*/ 0 w 9707168"/>
                <a:gd name="connsiteY4" fmla="*/ 902525 h 902525"/>
                <a:gd name="connsiteX5" fmla="*/ 0 w 9707168"/>
                <a:gd name="connsiteY5" fmla="*/ 0 h 902525"/>
                <a:gd name="connsiteX0" fmla="*/ 0 w 9255906"/>
                <a:gd name="connsiteY0" fmla="*/ 0 h 902525"/>
                <a:gd name="connsiteX1" fmla="*/ 9255906 w 9255906"/>
                <a:gd name="connsiteY1" fmla="*/ 0 h 902525"/>
                <a:gd name="connsiteX2" fmla="*/ 9255906 w 9255906"/>
                <a:gd name="connsiteY2" fmla="*/ 902525 h 902525"/>
                <a:gd name="connsiteX3" fmla="*/ 0 w 9255906"/>
                <a:gd name="connsiteY3" fmla="*/ 902525 h 902525"/>
                <a:gd name="connsiteX4" fmla="*/ 0 w 9255906"/>
                <a:gd name="connsiteY4" fmla="*/ 0 h 902525"/>
                <a:gd name="connsiteX0" fmla="*/ 0 w 9255906"/>
                <a:gd name="connsiteY0" fmla="*/ 0 h 918291"/>
                <a:gd name="connsiteX1" fmla="*/ 9255906 w 9255906"/>
                <a:gd name="connsiteY1" fmla="*/ 0 h 918291"/>
                <a:gd name="connsiteX2" fmla="*/ 8987892 w 9255906"/>
                <a:gd name="connsiteY2" fmla="*/ 918291 h 918291"/>
                <a:gd name="connsiteX3" fmla="*/ 0 w 9255906"/>
                <a:gd name="connsiteY3" fmla="*/ 902525 h 918291"/>
                <a:gd name="connsiteX4" fmla="*/ 0 w 9255906"/>
                <a:gd name="connsiteY4" fmla="*/ 0 h 9182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55906" h="918291">
                  <a:moveTo>
                    <a:pt x="0" y="0"/>
                  </a:moveTo>
                  <a:lnTo>
                    <a:pt x="9255906" y="0"/>
                  </a:lnTo>
                  <a:lnTo>
                    <a:pt x="8987892" y="918291"/>
                  </a:lnTo>
                  <a:lnTo>
                    <a:pt x="0" y="902525"/>
                  </a:lnTo>
                  <a:lnTo>
                    <a:pt x="0" y="0"/>
                  </a:lnTo>
                  <a:close/>
                </a:path>
              </a:pathLst>
            </a:custGeom>
            <a:solidFill>
              <a:schemeClr val="accent2">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prstClr val="white"/>
                </a:solidFill>
              </a:endParaRPr>
            </a:p>
          </p:txBody>
        </p:sp>
        <p:sp>
          <p:nvSpPr>
            <p:cNvPr id="24" name="Pentagon 23">
              <a:extLst>
                <a:ext uri="{FF2B5EF4-FFF2-40B4-BE49-F238E27FC236}">
                  <a16:creationId xmlns:a16="http://schemas.microsoft.com/office/drawing/2014/main" id="{118F6A10-27E1-7F43-870C-79A470442DBC}"/>
                </a:ext>
              </a:extLst>
            </p:cNvPr>
            <p:cNvSpPr/>
            <p:nvPr userDrawn="1"/>
          </p:nvSpPr>
          <p:spPr>
            <a:xfrm>
              <a:off x="1" y="307309"/>
              <a:ext cx="872490" cy="700884"/>
            </a:xfrm>
            <a:prstGeom prst="homePlate">
              <a:avLst>
                <a:gd name="adj" fmla="val 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5" name="Title 1">
              <a:extLst>
                <a:ext uri="{FF2B5EF4-FFF2-40B4-BE49-F238E27FC236}">
                  <a16:creationId xmlns:a16="http://schemas.microsoft.com/office/drawing/2014/main" id="{72919700-0829-BA47-AA9F-9752122374C0}"/>
                </a:ext>
              </a:extLst>
            </p:cNvPr>
            <p:cNvSpPr txBox="1">
              <a:spLocks/>
            </p:cNvSpPr>
            <p:nvPr userDrawn="1"/>
          </p:nvSpPr>
          <p:spPr>
            <a:xfrm>
              <a:off x="981951" y="307309"/>
              <a:ext cx="7238239" cy="700884"/>
            </a:xfrm>
            <a:prstGeom prst="rect">
              <a:avLst/>
            </a:prstGeom>
          </p:spPr>
          <p:txBody>
            <a:bodyPr vert="horz" lIns="108000" tIns="45720" rIns="91440" bIns="45720" rtlCol="0" anchor="ctr" anchorCtr="0">
              <a:normAutofit/>
            </a:bodyPr>
            <a:lstStyle>
              <a:lvl1pPr algn="l" defTabSz="457200" rtl="0" eaLnBrk="1" latinLnBrk="0" hangingPunct="1">
                <a:spcBef>
                  <a:spcPct val="0"/>
                </a:spcBef>
                <a:buNone/>
                <a:defRPr sz="3600" kern="1200">
                  <a:solidFill>
                    <a:schemeClr val="accent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sz="3200" b="1" dirty="0">
                  <a:solidFill>
                    <a:prstClr val="black"/>
                  </a:solidFill>
                </a:rPr>
                <a:t>Mental Health</a:t>
              </a:r>
            </a:p>
          </p:txBody>
        </p:sp>
        <p:pic>
          <p:nvPicPr>
            <p:cNvPr id="26" name="Picture 25" descr="Icon&#10;&#10;Description automatically generated">
              <a:extLst>
                <a:ext uri="{FF2B5EF4-FFF2-40B4-BE49-F238E27FC236}">
                  <a16:creationId xmlns:a16="http://schemas.microsoft.com/office/drawing/2014/main" id="{EC2F96E4-1F1C-F74C-B479-494DA8006AB2}"/>
                </a:ext>
              </a:extLst>
            </p:cNvPr>
            <p:cNvPicPr>
              <a:picLocks noChangeAspect="1"/>
            </p:cNvPicPr>
            <p:nvPr userDrawn="1"/>
          </p:nvPicPr>
          <p:blipFill>
            <a:blip r:embed="rId3"/>
            <a:stretch>
              <a:fillRect/>
            </a:stretch>
          </p:blipFill>
          <p:spPr>
            <a:xfrm>
              <a:off x="253827" y="406139"/>
              <a:ext cx="364838" cy="503225"/>
            </a:xfrm>
            <a:prstGeom prst="rect">
              <a:avLst/>
            </a:prstGeom>
          </p:spPr>
        </p:pic>
      </p:grpSp>
      <p:sp>
        <p:nvSpPr>
          <p:cNvPr id="29" name="Rectangle 28">
            <a:extLst>
              <a:ext uri="{FF2B5EF4-FFF2-40B4-BE49-F238E27FC236}">
                <a16:creationId xmlns:a16="http://schemas.microsoft.com/office/drawing/2014/main" id="{7037C064-A27B-004A-A7DC-F470431574C6}"/>
              </a:ext>
            </a:extLst>
          </p:cNvPr>
          <p:cNvSpPr/>
          <p:nvPr userDrawn="1"/>
        </p:nvSpPr>
        <p:spPr>
          <a:xfrm>
            <a:off x="8406971" y="1223637"/>
            <a:ext cx="3420000" cy="521298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30" name="Rectangle 29">
            <a:extLst>
              <a:ext uri="{FF2B5EF4-FFF2-40B4-BE49-F238E27FC236}">
                <a16:creationId xmlns:a16="http://schemas.microsoft.com/office/drawing/2014/main" id="{C063C2C2-CC27-E646-855B-AE0CE1AA9525}"/>
              </a:ext>
            </a:extLst>
          </p:cNvPr>
          <p:cNvSpPr/>
          <p:nvPr userDrawn="1"/>
        </p:nvSpPr>
        <p:spPr>
          <a:xfrm>
            <a:off x="4694457" y="1217524"/>
            <a:ext cx="3420000" cy="52113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31" name="Content Placeholder 13">
            <a:extLst>
              <a:ext uri="{FF2B5EF4-FFF2-40B4-BE49-F238E27FC236}">
                <a16:creationId xmlns:a16="http://schemas.microsoft.com/office/drawing/2014/main" id="{1D67AD60-7428-B64A-8F53-43FCD8FA6794}"/>
              </a:ext>
            </a:extLst>
          </p:cNvPr>
          <p:cNvSpPr>
            <a:spLocks noGrp="1"/>
          </p:cNvSpPr>
          <p:nvPr>
            <p:ph sz="quarter" idx="10"/>
          </p:nvPr>
        </p:nvSpPr>
        <p:spPr>
          <a:xfrm>
            <a:off x="4694458" y="1683550"/>
            <a:ext cx="3420000" cy="4745306"/>
          </a:xfrm>
          <a:solidFill>
            <a:schemeClr val="bg1"/>
          </a:solidFill>
        </p:spPr>
        <p:txBody>
          <a:bodyPr lIns="108000" tIns="0" rIns="108000" bIns="108000"/>
          <a:lstStyle>
            <a:lvl1pPr marL="0" indent="0">
              <a:buNone/>
              <a:defRPr b="1">
                <a:solidFill>
                  <a:schemeClr val="bg2">
                    <a:lumMod val="25000"/>
                  </a:schemeClr>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GB"/>
              <a:t>Click to edit Master text styles</a:t>
            </a:r>
          </a:p>
        </p:txBody>
      </p:sp>
      <p:sp>
        <p:nvSpPr>
          <p:cNvPr id="32" name="Content Placeholder 13">
            <a:extLst>
              <a:ext uri="{FF2B5EF4-FFF2-40B4-BE49-F238E27FC236}">
                <a16:creationId xmlns:a16="http://schemas.microsoft.com/office/drawing/2014/main" id="{71C48C06-6594-0D43-B91A-6FE434A9B4F9}"/>
              </a:ext>
            </a:extLst>
          </p:cNvPr>
          <p:cNvSpPr>
            <a:spLocks noGrp="1"/>
          </p:cNvSpPr>
          <p:nvPr>
            <p:ph sz="quarter" idx="11"/>
          </p:nvPr>
        </p:nvSpPr>
        <p:spPr>
          <a:xfrm>
            <a:off x="8406971" y="1677438"/>
            <a:ext cx="3420000" cy="4759180"/>
          </a:xfrm>
          <a:noFill/>
        </p:spPr>
        <p:txBody>
          <a:bodyPr lIns="108000" tIns="0" rIns="108000" bIns="108000"/>
          <a:lstStyle>
            <a:lvl1pPr marL="0" indent="0">
              <a:buNone/>
              <a:defRPr b="1">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GB"/>
              <a:t>Click to edit Master text styles</a:t>
            </a:r>
          </a:p>
        </p:txBody>
      </p:sp>
      <p:sp>
        <p:nvSpPr>
          <p:cNvPr id="17" name="TextBox 16">
            <a:extLst>
              <a:ext uri="{FF2B5EF4-FFF2-40B4-BE49-F238E27FC236}">
                <a16:creationId xmlns:a16="http://schemas.microsoft.com/office/drawing/2014/main" id="{B82B5AF3-3F46-47F9-A808-BA64C9D3C407}"/>
              </a:ext>
            </a:extLst>
          </p:cNvPr>
          <p:cNvSpPr txBox="1"/>
          <p:nvPr userDrawn="1"/>
        </p:nvSpPr>
        <p:spPr>
          <a:xfrm>
            <a:off x="981943" y="1192194"/>
            <a:ext cx="3420000" cy="400110"/>
          </a:xfrm>
          <a:prstGeom prst="rect">
            <a:avLst/>
          </a:prstGeom>
          <a:noFill/>
        </p:spPr>
        <p:txBody>
          <a:bodyPr wrap="square" rtlCol="0">
            <a:spAutoFit/>
          </a:bodyPr>
          <a:lstStyle/>
          <a:p>
            <a:r>
              <a:rPr lang="en-GB" sz="2000" b="1" dirty="0">
                <a:solidFill>
                  <a:prstClr val="black"/>
                </a:solidFill>
                <a:latin typeface="Calibri" panose="020F0502020204030204" pitchFamily="34" charset="0"/>
                <a:cs typeface="Calibri" panose="020F0502020204030204" pitchFamily="34" charset="0"/>
              </a:rPr>
              <a:t>Overview</a:t>
            </a:r>
          </a:p>
        </p:txBody>
      </p:sp>
      <p:sp>
        <p:nvSpPr>
          <p:cNvPr id="19" name="TextBox 18">
            <a:extLst>
              <a:ext uri="{FF2B5EF4-FFF2-40B4-BE49-F238E27FC236}">
                <a16:creationId xmlns:a16="http://schemas.microsoft.com/office/drawing/2014/main" id="{CDA51CC7-5DE9-4F17-B363-AC8D08021CDB}"/>
              </a:ext>
            </a:extLst>
          </p:cNvPr>
          <p:cNvSpPr txBox="1"/>
          <p:nvPr userDrawn="1"/>
        </p:nvSpPr>
        <p:spPr>
          <a:xfrm>
            <a:off x="4694457" y="1217524"/>
            <a:ext cx="3420000" cy="400110"/>
          </a:xfrm>
          <a:prstGeom prst="rect">
            <a:avLst/>
          </a:prstGeom>
          <a:noFill/>
        </p:spPr>
        <p:txBody>
          <a:bodyPr wrap="square" rtlCol="0">
            <a:spAutoFit/>
          </a:bodyPr>
          <a:lstStyle/>
          <a:p>
            <a:r>
              <a:rPr lang="en-GB" sz="2000" b="1" dirty="0">
                <a:solidFill>
                  <a:prstClr val="black"/>
                </a:solidFill>
                <a:latin typeface="Calibri" panose="020F0502020204030204" pitchFamily="34" charset="0"/>
                <a:cs typeface="Calibri" panose="020F0502020204030204" pitchFamily="34" charset="0"/>
              </a:rPr>
              <a:t>Key Data</a:t>
            </a:r>
          </a:p>
        </p:txBody>
      </p:sp>
      <p:sp>
        <p:nvSpPr>
          <p:cNvPr id="20" name="TextBox 19">
            <a:extLst>
              <a:ext uri="{FF2B5EF4-FFF2-40B4-BE49-F238E27FC236}">
                <a16:creationId xmlns:a16="http://schemas.microsoft.com/office/drawing/2014/main" id="{0B8F932A-EBC6-4DC7-8BF9-A4759E3742FA}"/>
              </a:ext>
            </a:extLst>
          </p:cNvPr>
          <p:cNvSpPr txBox="1"/>
          <p:nvPr userDrawn="1"/>
        </p:nvSpPr>
        <p:spPr>
          <a:xfrm>
            <a:off x="8406971" y="1217524"/>
            <a:ext cx="3420000" cy="400110"/>
          </a:xfrm>
          <a:prstGeom prst="rect">
            <a:avLst/>
          </a:prstGeom>
          <a:noFill/>
        </p:spPr>
        <p:txBody>
          <a:bodyPr wrap="square" rtlCol="0">
            <a:spAutoFit/>
          </a:bodyPr>
          <a:lstStyle/>
          <a:p>
            <a:r>
              <a:rPr lang="en-GB" sz="2000" b="1" dirty="0">
                <a:solidFill>
                  <a:prstClr val="white"/>
                </a:solidFill>
                <a:latin typeface="Calibri" panose="020F0502020204030204" pitchFamily="34" charset="0"/>
                <a:cs typeface="Calibri" panose="020F0502020204030204" pitchFamily="34" charset="0"/>
              </a:rPr>
              <a:t>Next Steps</a:t>
            </a:r>
          </a:p>
        </p:txBody>
      </p:sp>
    </p:spTree>
    <p:extLst>
      <p:ext uri="{BB962C8B-B14F-4D97-AF65-F5344CB8AC3E}">
        <p14:creationId xmlns:p14="http://schemas.microsoft.com/office/powerpoint/2010/main" val="1288700421"/>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10_Title and Content">
    <p:spTree>
      <p:nvGrpSpPr>
        <p:cNvPr id="1" name=""/>
        <p:cNvGrpSpPr/>
        <p:nvPr/>
      </p:nvGrpSpPr>
      <p:grpSpPr>
        <a:xfrm>
          <a:off x="0" y="0"/>
          <a:ext cx="0" cy="0"/>
          <a:chOff x="0" y="0"/>
          <a:chExt cx="0" cy="0"/>
        </a:xfrm>
      </p:grpSpPr>
      <p:sp>
        <p:nvSpPr>
          <p:cNvPr id="11" name="Freeform 10">
            <a:extLst>
              <a:ext uri="{FF2B5EF4-FFF2-40B4-BE49-F238E27FC236}">
                <a16:creationId xmlns:a16="http://schemas.microsoft.com/office/drawing/2014/main" id="{F364133F-F584-5A49-9BF5-333888E9D1A6}"/>
              </a:ext>
            </a:extLst>
          </p:cNvPr>
          <p:cNvSpPr/>
          <p:nvPr userDrawn="1"/>
        </p:nvSpPr>
        <p:spPr>
          <a:xfrm rot="10800000">
            <a:off x="452486" y="-22696"/>
            <a:ext cx="11739512" cy="6912055"/>
          </a:xfrm>
          <a:custGeom>
            <a:avLst/>
            <a:gdLst>
              <a:gd name="connsiteX0" fmla="*/ 0 w 10397613"/>
              <a:gd name="connsiteY0" fmla="*/ 0 h 6843252"/>
              <a:gd name="connsiteX1" fmla="*/ 0 w 10397613"/>
              <a:gd name="connsiteY1" fmla="*/ 6843252 h 6843252"/>
              <a:gd name="connsiteX2" fmla="*/ 9261987 w 10397613"/>
              <a:gd name="connsiteY2" fmla="*/ 6843252 h 6843252"/>
              <a:gd name="connsiteX3" fmla="*/ 10176387 w 10397613"/>
              <a:gd name="connsiteY3" fmla="*/ 4837471 h 6843252"/>
              <a:gd name="connsiteX4" fmla="*/ 10397613 w 10397613"/>
              <a:gd name="connsiteY4" fmla="*/ 3274142 h 6843252"/>
              <a:gd name="connsiteX5" fmla="*/ 9851923 w 10397613"/>
              <a:gd name="connsiteY5" fmla="*/ 14748 h 6843252"/>
              <a:gd name="connsiteX6" fmla="*/ 0 w 10397613"/>
              <a:gd name="connsiteY6" fmla="*/ 0 h 6843252"/>
              <a:gd name="connsiteX0" fmla="*/ 0 w 10397613"/>
              <a:gd name="connsiteY0" fmla="*/ 3073 h 6846325"/>
              <a:gd name="connsiteX1" fmla="*/ 0 w 10397613"/>
              <a:gd name="connsiteY1" fmla="*/ 6846325 h 6846325"/>
              <a:gd name="connsiteX2" fmla="*/ 9261987 w 10397613"/>
              <a:gd name="connsiteY2" fmla="*/ 6846325 h 6846325"/>
              <a:gd name="connsiteX3" fmla="*/ 10176387 w 10397613"/>
              <a:gd name="connsiteY3" fmla="*/ 4840544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397613"/>
              <a:gd name="connsiteY0" fmla="*/ 3073 h 6846325"/>
              <a:gd name="connsiteX1" fmla="*/ 0 w 10397613"/>
              <a:gd name="connsiteY1" fmla="*/ 6846325 h 6846325"/>
              <a:gd name="connsiteX2" fmla="*/ 9261987 w 10397613"/>
              <a:gd name="connsiteY2" fmla="*/ 6846325 h 6846325"/>
              <a:gd name="connsiteX3" fmla="*/ 10191755 w 10397613"/>
              <a:gd name="connsiteY3" fmla="*/ 4813708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424507"/>
              <a:gd name="connsiteY0" fmla="*/ 3073 h 6846325"/>
              <a:gd name="connsiteX1" fmla="*/ 0 w 10424507"/>
              <a:gd name="connsiteY1" fmla="*/ 6846325 h 6846325"/>
              <a:gd name="connsiteX2" fmla="*/ 9261987 w 10424507"/>
              <a:gd name="connsiteY2" fmla="*/ 6846325 h 6846325"/>
              <a:gd name="connsiteX3" fmla="*/ 10191755 w 10424507"/>
              <a:gd name="connsiteY3" fmla="*/ 4813708 h 6846325"/>
              <a:gd name="connsiteX4" fmla="*/ 10424507 w 10424507"/>
              <a:gd name="connsiteY4" fmla="*/ 3284883 h 6846325"/>
              <a:gd name="connsiteX5" fmla="*/ 9869783 w 10424507"/>
              <a:gd name="connsiteY5" fmla="*/ 0 h 6846325"/>
              <a:gd name="connsiteX6" fmla="*/ 0 w 10424507"/>
              <a:gd name="connsiteY6" fmla="*/ 3073 h 6846325"/>
              <a:gd name="connsiteX0" fmla="*/ 0 w 10424507"/>
              <a:gd name="connsiteY0" fmla="*/ 0 h 6843252"/>
              <a:gd name="connsiteX1" fmla="*/ 0 w 10424507"/>
              <a:gd name="connsiteY1" fmla="*/ 6843252 h 6843252"/>
              <a:gd name="connsiteX2" fmla="*/ 9261987 w 10424507"/>
              <a:gd name="connsiteY2" fmla="*/ 6843252 h 6843252"/>
              <a:gd name="connsiteX3" fmla="*/ 10191755 w 10424507"/>
              <a:gd name="connsiteY3" fmla="*/ 4810635 h 6843252"/>
              <a:gd name="connsiteX4" fmla="*/ 10424507 w 10424507"/>
              <a:gd name="connsiteY4" fmla="*/ 3281810 h 6843252"/>
              <a:gd name="connsiteX5" fmla="*/ 9888993 w 10424507"/>
              <a:gd name="connsiteY5" fmla="*/ 761 h 6843252"/>
              <a:gd name="connsiteX6" fmla="*/ 0 w 10424507"/>
              <a:gd name="connsiteY6" fmla="*/ 0 h 6843252"/>
              <a:gd name="connsiteX0" fmla="*/ 0 w 10424507"/>
              <a:gd name="connsiteY0" fmla="*/ 0 h 6850919"/>
              <a:gd name="connsiteX1" fmla="*/ 0 w 10424507"/>
              <a:gd name="connsiteY1" fmla="*/ 6843252 h 6850919"/>
              <a:gd name="connsiteX2" fmla="*/ 9254303 w 10424507"/>
              <a:gd name="connsiteY2" fmla="*/ 6850919 h 6850919"/>
              <a:gd name="connsiteX3" fmla="*/ 10191755 w 10424507"/>
              <a:gd name="connsiteY3" fmla="*/ 4810635 h 6850919"/>
              <a:gd name="connsiteX4" fmla="*/ 10424507 w 10424507"/>
              <a:gd name="connsiteY4" fmla="*/ 3281810 h 6850919"/>
              <a:gd name="connsiteX5" fmla="*/ 9888993 w 10424507"/>
              <a:gd name="connsiteY5" fmla="*/ 761 h 6850919"/>
              <a:gd name="connsiteX6" fmla="*/ 0 w 10424507"/>
              <a:gd name="connsiteY6" fmla="*/ 0 h 6850919"/>
              <a:gd name="connsiteX0" fmla="*/ 0 w 10458098"/>
              <a:gd name="connsiteY0" fmla="*/ 0 h 6850919"/>
              <a:gd name="connsiteX1" fmla="*/ 0 w 10458098"/>
              <a:gd name="connsiteY1" fmla="*/ 6843252 h 6850919"/>
              <a:gd name="connsiteX2" fmla="*/ 9254303 w 10458098"/>
              <a:gd name="connsiteY2" fmla="*/ 6850919 h 6850919"/>
              <a:gd name="connsiteX3" fmla="*/ 10191755 w 10458098"/>
              <a:gd name="connsiteY3" fmla="*/ 4810635 h 6850919"/>
              <a:gd name="connsiteX4" fmla="*/ 10458098 w 10458098"/>
              <a:gd name="connsiteY4" fmla="*/ 3281810 h 6850919"/>
              <a:gd name="connsiteX5" fmla="*/ 9888993 w 10458098"/>
              <a:gd name="connsiteY5" fmla="*/ 761 h 6850919"/>
              <a:gd name="connsiteX6" fmla="*/ 0 w 10458098"/>
              <a:gd name="connsiteY6" fmla="*/ 0 h 6850919"/>
              <a:gd name="connsiteX0" fmla="*/ 0 w 10458098"/>
              <a:gd name="connsiteY0" fmla="*/ 27458 h 6878377"/>
              <a:gd name="connsiteX1" fmla="*/ 0 w 10458098"/>
              <a:gd name="connsiteY1" fmla="*/ 6870710 h 6878377"/>
              <a:gd name="connsiteX2" fmla="*/ 9254303 w 10458098"/>
              <a:gd name="connsiteY2" fmla="*/ 6878377 h 6878377"/>
              <a:gd name="connsiteX3" fmla="*/ 10191755 w 10458098"/>
              <a:gd name="connsiteY3" fmla="*/ 4838093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78377"/>
              <a:gd name="connsiteX1" fmla="*/ 0 w 10458098"/>
              <a:gd name="connsiteY1" fmla="*/ 6870710 h 6878377"/>
              <a:gd name="connsiteX2" fmla="*/ 9254303 w 10458098"/>
              <a:gd name="connsiteY2" fmla="*/ 6878377 h 6878377"/>
              <a:gd name="connsiteX3" fmla="*/ 10334518 w 10458098"/>
              <a:gd name="connsiteY3" fmla="*/ 4828687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97190"/>
              <a:gd name="connsiteX1" fmla="*/ 0 w 10458098"/>
              <a:gd name="connsiteY1" fmla="*/ 6870710 h 6897190"/>
              <a:gd name="connsiteX2" fmla="*/ 9816958 w 10458098"/>
              <a:gd name="connsiteY2" fmla="*/ 6897190 h 6897190"/>
              <a:gd name="connsiteX3" fmla="*/ 10334518 w 10458098"/>
              <a:gd name="connsiteY3" fmla="*/ 4828687 h 6897190"/>
              <a:gd name="connsiteX4" fmla="*/ 10458098 w 10458098"/>
              <a:gd name="connsiteY4" fmla="*/ 3309268 h 6897190"/>
              <a:gd name="connsiteX5" fmla="*/ 10157723 w 10458098"/>
              <a:gd name="connsiteY5" fmla="*/ 0 h 6897190"/>
              <a:gd name="connsiteX6" fmla="*/ 0 w 10458098"/>
              <a:gd name="connsiteY6" fmla="*/ 27458 h 6897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458098" h="6897190">
                <a:moveTo>
                  <a:pt x="0" y="27458"/>
                </a:moveTo>
                <a:lnTo>
                  <a:pt x="0" y="6870710"/>
                </a:lnTo>
                <a:lnTo>
                  <a:pt x="9816958" y="6897190"/>
                </a:lnTo>
                <a:lnTo>
                  <a:pt x="10334518" y="4828687"/>
                </a:lnTo>
                <a:lnTo>
                  <a:pt x="10458098" y="3309268"/>
                </a:lnTo>
                <a:lnTo>
                  <a:pt x="10157723" y="0"/>
                </a:lnTo>
                <a:lnTo>
                  <a:pt x="0" y="27458"/>
                </a:lnTo>
                <a:close/>
              </a:path>
            </a:pathLst>
          </a:custGeom>
          <a:solidFill>
            <a:schemeClr val="bg2">
              <a:alpha val="6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prstClr val="white"/>
                </a:solidFill>
              </a:rPr>
              <a:t>s</a:t>
            </a:r>
          </a:p>
        </p:txBody>
      </p:sp>
      <p:grpSp>
        <p:nvGrpSpPr>
          <p:cNvPr id="10" name="Group 9">
            <a:extLst>
              <a:ext uri="{FF2B5EF4-FFF2-40B4-BE49-F238E27FC236}">
                <a16:creationId xmlns:a16="http://schemas.microsoft.com/office/drawing/2014/main" id="{AAD29713-00BD-954F-B1EF-E8400DD81E53}"/>
              </a:ext>
            </a:extLst>
          </p:cNvPr>
          <p:cNvGrpSpPr/>
          <p:nvPr userDrawn="1"/>
        </p:nvGrpSpPr>
        <p:grpSpPr>
          <a:xfrm>
            <a:off x="1" y="307309"/>
            <a:ext cx="11720518" cy="713128"/>
            <a:chOff x="1" y="307309"/>
            <a:chExt cx="11720518" cy="713128"/>
          </a:xfrm>
        </p:grpSpPr>
        <p:sp>
          <p:nvSpPr>
            <p:cNvPr id="15" name="Pentagon 6">
              <a:extLst>
                <a:ext uri="{FF2B5EF4-FFF2-40B4-BE49-F238E27FC236}">
                  <a16:creationId xmlns:a16="http://schemas.microsoft.com/office/drawing/2014/main" id="{807575D7-E4C6-0145-AB1E-381999F022EE}"/>
                </a:ext>
              </a:extLst>
            </p:cNvPr>
            <p:cNvSpPr/>
            <p:nvPr userDrawn="1"/>
          </p:nvSpPr>
          <p:spPr>
            <a:xfrm>
              <a:off x="854599" y="307309"/>
              <a:ext cx="10865920" cy="713128"/>
            </a:xfrm>
            <a:custGeom>
              <a:avLst/>
              <a:gdLst>
                <a:gd name="connsiteX0" fmla="*/ 0 w 9707168"/>
                <a:gd name="connsiteY0" fmla="*/ 0 h 902525"/>
                <a:gd name="connsiteX1" fmla="*/ 9255906 w 9707168"/>
                <a:gd name="connsiteY1" fmla="*/ 0 h 902525"/>
                <a:gd name="connsiteX2" fmla="*/ 9707168 w 9707168"/>
                <a:gd name="connsiteY2" fmla="*/ 451263 h 902525"/>
                <a:gd name="connsiteX3" fmla="*/ 9255906 w 9707168"/>
                <a:gd name="connsiteY3" fmla="*/ 902525 h 902525"/>
                <a:gd name="connsiteX4" fmla="*/ 0 w 9707168"/>
                <a:gd name="connsiteY4" fmla="*/ 902525 h 902525"/>
                <a:gd name="connsiteX5" fmla="*/ 0 w 9707168"/>
                <a:gd name="connsiteY5" fmla="*/ 0 h 902525"/>
                <a:gd name="connsiteX0" fmla="*/ 0 w 9255906"/>
                <a:gd name="connsiteY0" fmla="*/ 0 h 902525"/>
                <a:gd name="connsiteX1" fmla="*/ 9255906 w 9255906"/>
                <a:gd name="connsiteY1" fmla="*/ 0 h 902525"/>
                <a:gd name="connsiteX2" fmla="*/ 9255906 w 9255906"/>
                <a:gd name="connsiteY2" fmla="*/ 902525 h 902525"/>
                <a:gd name="connsiteX3" fmla="*/ 0 w 9255906"/>
                <a:gd name="connsiteY3" fmla="*/ 902525 h 902525"/>
                <a:gd name="connsiteX4" fmla="*/ 0 w 9255906"/>
                <a:gd name="connsiteY4" fmla="*/ 0 h 902525"/>
                <a:gd name="connsiteX0" fmla="*/ 0 w 9255906"/>
                <a:gd name="connsiteY0" fmla="*/ 0 h 918291"/>
                <a:gd name="connsiteX1" fmla="*/ 9255906 w 9255906"/>
                <a:gd name="connsiteY1" fmla="*/ 0 h 918291"/>
                <a:gd name="connsiteX2" fmla="*/ 8987892 w 9255906"/>
                <a:gd name="connsiteY2" fmla="*/ 918291 h 918291"/>
                <a:gd name="connsiteX3" fmla="*/ 0 w 9255906"/>
                <a:gd name="connsiteY3" fmla="*/ 902525 h 918291"/>
                <a:gd name="connsiteX4" fmla="*/ 0 w 9255906"/>
                <a:gd name="connsiteY4" fmla="*/ 0 h 9182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55906" h="918291">
                  <a:moveTo>
                    <a:pt x="0" y="0"/>
                  </a:moveTo>
                  <a:lnTo>
                    <a:pt x="9255906" y="0"/>
                  </a:lnTo>
                  <a:lnTo>
                    <a:pt x="8987892" y="918291"/>
                  </a:lnTo>
                  <a:lnTo>
                    <a:pt x="0" y="902525"/>
                  </a:lnTo>
                  <a:lnTo>
                    <a:pt x="0" y="0"/>
                  </a:lnTo>
                  <a:close/>
                </a:path>
              </a:pathLst>
            </a:cu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prstClr val="white"/>
                </a:solidFill>
              </a:endParaRPr>
            </a:p>
          </p:txBody>
        </p:sp>
        <p:sp>
          <p:nvSpPr>
            <p:cNvPr id="16" name="Pentagon 15">
              <a:extLst>
                <a:ext uri="{FF2B5EF4-FFF2-40B4-BE49-F238E27FC236}">
                  <a16:creationId xmlns:a16="http://schemas.microsoft.com/office/drawing/2014/main" id="{B9F78723-7608-1948-98CE-029ABFA444FD}"/>
                </a:ext>
              </a:extLst>
            </p:cNvPr>
            <p:cNvSpPr/>
            <p:nvPr userDrawn="1"/>
          </p:nvSpPr>
          <p:spPr>
            <a:xfrm>
              <a:off x="1" y="307309"/>
              <a:ext cx="872490" cy="700884"/>
            </a:xfrm>
            <a:prstGeom prst="homePlate">
              <a:avLst>
                <a:gd name="adj" fmla="val 0"/>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18" name="Picture 17">
              <a:extLst>
                <a:ext uri="{FF2B5EF4-FFF2-40B4-BE49-F238E27FC236}">
                  <a16:creationId xmlns:a16="http://schemas.microsoft.com/office/drawing/2014/main" id="{80A1BB7E-B753-6946-A35D-DC9734C25B39}"/>
                </a:ext>
              </a:extLst>
            </p:cNvPr>
            <p:cNvPicPr>
              <a:picLocks noChangeAspect="1"/>
            </p:cNvPicPr>
            <p:nvPr userDrawn="1"/>
          </p:nvPicPr>
          <p:blipFill>
            <a:blip r:embed="rId2"/>
            <a:srcRect/>
            <a:stretch/>
          </p:blipFill>
          <p:spPr>
            <a:xfrm>
              <a:off x="188291" y="404739"/>
              <a:ext cx="506023" cy="506023"/>
            </a:xfrm>
            <a:prstGeom prst="rect">
              <a:avLst/>
            </a:prstGeom>
          </p:spPr>
        </p:pic>
      </p:grpSp>
      <p:sp>
        <p:nvSpPr>
          <p:cNvPr id="25" name="Title Placeholder 1">
            <a:extLst>
              <a:ext uri="{FF2B5EF4-FFF2-40B4-BE49-F238E27FC236}">
                <a16:creationId xmlns:a16="http://schemas.microsoft.com/office/drawing/2014/main" id="{6D029AC5-49AC-FC4D-B3B7-10C6E73AC486}"/>
              </a:ext>
            </a:extLst>
          </p:cNvPr>
          <p:cNvSpPr>
            <a:spLocks noGrp="1"/>
          </p:cNvSpPr>
          <p:nvPr>
            <p:ph type="title" hasCustomPrompt="1"/>
          </p:nvPr>
        </p:nvSpPr>
        <p:spPr>
          <a:xfrm>
            <a:off x="981949" y="320215"/>
            <a:ext cx="10532719" cy="687978"/>
          </a:xfrm>
          <a:prstGeom prst="rect">
            <a:avLst/>
          </a:prstGeom>
        </p:spPr>
        <p:txBody>
          <a:bodyPr vert="horz" lIns="91440" tIns="108000" rIns="91440" bIns="45720" rtlCol="0" anchor="t">
            <a:normAutofit/>
          </a:bodyPr>
          <a:lstStyle>
            <a:lvl1pPr marL="0" marR="0" indent="0" algn="l" defTabSz="457200" rtl="0" eaLnBrk="1" fontAlgn="auto" latinLnBrk="0" hangingPunct="1">
              <a:lnSpc>
                <a:spcPct val="100000"/>
              </a:lnSpc>
              <a:spcBef>
                <a:spcPct val="0"/>
              </a:spcBef>
              <a:spcAft>
                <a:spcPts val="0"/>
              </a:spcAft>
              <a:buClrTx/>
              <a:buSzTx/>
              <a:buFontTx/>
              <a:buNone/>
              <a:tabLst/>
              <a:defRPr sz="3200" b="1">
                <a:solidFill>
                  <a:schemeClr val="tx1"/>
                </a:solidFill>
              </a:defRPr>
            </a:lvl1pPr>
          </a:lstStyle>
          <a:p>
            <a:r>
              <a:rPr lang="en-GB" sz="3200" b="1" i="0" u="none" strike="noStrike" kern="1200">
                <a:solidFill>
                  <a:schemeClr val="tx1"/>
                </a:solidFill>
                <a:effectLst/>
                <a:latin typeface="+mj-lt"/>
                <a:ea typeface="+mj-ea"/>
                <a:cs typeface="+mj-cs"/>
              </a:rPr>
              <a:t>Additional updates</a:t>
            </a:r>
          </a:p>
        </p:txBody>
      </p:sp>
      <p:sp>
        <p:nvSpPr>
          <p:cNvPr id="3" name="Content Placeholder 2"/>
          <p:cNvSpPr>
            <a:spLocks noGrp="1"/>
          </p:cNvSpPr>
          <p:nvPr>
            <p:ph idx="1" hasCustomPrompt="1"/>
          </p:nvPr>
        </p:nvSpPr>
        <p:spPr>
          <a:xfrm>
            <a:off x="981951" y="1223320"/>
            <a:ext cx="10793533" cy="5206803"/>
          </a:xfrm>
        </p:spPr>
        <p:txBody>
          <a:bodyPr lIns="108000" tIns="108000" bIns="108000"/>
          <a:lstStyle>
            <a:lvl1pPr>
              <a:buClr>
                <a:schemeClr val="accent5"/>
              </a:buClr>
              <a:defRPr/>
            </a:lvl1pPr>
            <a:lvl2pPr>
              <a:buClr>
                <a:schemeClr val="accent5"/>
              </a:buClr>
              <a:defRPr/>
            </a:lvl2pPr>
            <a:lvl3pPr>
              <a:buClr>
                <a:schemeClr val="accent5"/>
              </a:buClr>
              <a:defRPr/>
            </a:lvl3pPr>
            <a:lvl4pPr>
              <a:buClr>
                <a:schemeClr val="accent5"/>
              </a:buClr>
              <a:defRPr/>
            </a:lvl4pPr>
            <a:lvl5pPr>
              <a:buClr>
                <a:schemeClr val="accent5"/>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13" name="Picture 12">
            <a:extLst>
              <a:ext uri="{FF2B5EF4-FFF2-40B4-BE49-F238E27FC236}">
                <a16:creationId xmlns:a16="http://schemas.microsoft.com/office/drawing/2014/main" id="{0C630D9D-3988-7F41-BDA3-F58AAEEFAA9A}"/>
              </a:ext>
            </a:extLst>
          </p:cNvPr>
          <p:cNvPicPr>
            <a:picLocks noChangeAspect="1"/>
          </p:cNvPicPr>
          <p:nvPr userDrawn="1"/>
        </p:nvPicPr>
        <p:blipFill>
          <a:blip r:embed="rId3"/>
          <a:srcRect/>
          <a:stretch/>
        </p:blipFill>
        <p:spPr>
          <a:xfrm>
            <a:off x="232493" y="6089030"/>
            <a:ext cx="640000" cy="640000"/>
          </a:xfrm>
          <a:prstGeom prst="rect">
            <a:avLst/>
          </a:prstGeom>
        </p:spPr>
      </p:pic>
    </p:spTree>
    <p:extLst>
      <p:ext uri="{BB962C8B-B14F-4D97-AF65-F5344CB8AC3E}">
        <p14:creationId xmlns:p14="http://schemas.microsoft.com/office/powerpoint/2010/main" val="33041835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11_Title and Content">
    <p:spTree>
      <p:nvGrpSpPr>
        <p:cNvPr id="1" name=""/>
        <p:cNvGrpSpPr/>
        <p:nvPr/>
      </p:nvGrpSpPr>
      <p:grpSpPr>
        <a:xfrm>
          <a:off x="0" y="0"/>
          <a:ext cx="0" cy="0"/>
          <a:chOff x="0" y="0"/>
          <a:chExt cx="0" cy="0"/>
        </a:xfrm>
      </p:grpSpPr>
      <p:sp>
        <p:nvSpPr>
          <p:cNvPr id="9" name="Freeform 8">
            <a:extLst>
              <a:ext uri="{FF2B5EF4-FFF2-40B4-BE49-F238E27FC236}">
                <a16:creationId xmlns:a16="http://schemas.microsoft.com/office/drawing/2014/main" id="{9093718B-1E5B-DE48-83A5-0DEBDE7619ED}"/>
              </a:ext>
            </a:extLst>
          </p:cNvPr>
          <p:cNvSpPr/>
          <p:nvPr userDrawn="1"/>
        </p:nvSpPr>
        <p:spPr>
          <a:xfrm rot="10800000">
            <a:off x="452486" y="-22696"/>
            <a:ext cx="11739512" cy="6912055"/>
          </a:xfrm>
          <a:custGeom>
            <a:avLst/>
            <a:gdLst>
              <a:gd name="connsiteX0" fmla="*/ 0 w 10397613"/>
              <a:gd name="connsiteY0" fmla="*/ 0 h 6843252"/>
              <a:gd name="connsiteX1" fmla="*/ 0 w 10397613"/>
              <a:gd name="connsiteY1" fmla="*/ 6843252 h 6843252"/>
              <a:gd name="connsiteX2" fmla="*/ 9261987 w 10397613"/>
              <a:gd name="connsiteY2" fmla="*/ 6843252 h 6843252"/>
              <a:gd name="connsiteX3" fmla="*/ 10176387 w 10397613"/>
              <a:gd name="connsiteY3" fmla="*/ 4837471 h 6843252"/>
              <a:gd name="connsiteX4" fmla="*/ 10397613 w 10397613"/>
              <a:gd name="connsiteY4" fmla="*/ 3274142 h 6843252"/>
              <a:gd name="connsiteX5" fmla="*/ 9851923 w 10397613"/>
              <a:gd name="connsiteY5" fmla="*/ 14748 h 6843252"/>
              <a:gd name="connsiteX6" fmla="*/ 0 w 10397613"/>
              <a:gd name="connsiteY6" fmla="*/ 0 h 6843252"/>
              <a:gd name="connsiteX0" fmla="*/ 0 w 10397613"/>
              <a:gd name="connsiteY0" fmla="*/ 3073 h 6846325"/>
              <a:gd name="connsiteX1" fmla="*/ 0 w 10397613"/>
              <a:gd name="connsiteY1" fmla="*/ 6846325 h 6846325"/>
              <a:gd name="connsiteX2" fmla="*/ 9261987 w 10397613"/>
              <a:gd name="connsiteY2" fmla="*/ 6846325 h 6846325"/>
              <a:gd name="connsiteX3" fmla="*/ 10176387 w 10397613"/>
              <a:gd name="connsiteY3" fmla="*/ 4840544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397613"/>
              <a:gd name="connsiteY0" fmla="*/ 3073 h 6846325"/>
              <a:gd name="connsiteX1" fmla="*/ 0 w 10397613"/>
              <a:gd name="connsiteY1" fmla="*/ 6846325 h 6846325"/>
              <a:gd name="connsiteX2" fmla="*/ 9261987 w 10397613"/>
              <a:gd name="connsiteY2" fmla="*/ 6846325 h 6846325"/>
              <a:gd name="connsiteX3" fmla="*/ 10191755 w 10397613"/>
              <a:gd name="connsiteY3" fmla="*/ 4813708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424507"/>
              <a:gd name="connsiteY0" fmla="*/ 3073 h 6846325"/>
              <a:gd name="connsiteX1" fmla="*/ 0 w 10424507"/>
              <a:gd name="connsiteY1" fmla="*/ 6846325 h 6846325"/>
              <a:gd name="connsiteX2" fmla="*/ 9261987 w 10424507"/>
              <a:gd name="connsiteY2" fmla="*/ 6846325 h 6846325"/>
              <a:gd name="connsiteX3" fmla="*/ 10191755 w 10424507"/>
              <a:gd name="connsiteY3" fmla="*/ 4813708 h 6846325"/>
              <a:gd name="connsiteX4" fmla="*/ 10424507 w 10424507"/>
              <a:gd name="connsiteY4" fmla="*/ 3284883 h 6846325"/>
              <a:gd name="connsiteX5" fmla="*/ 9869783 w 10424507"/>
              <a:gd name="connsiteY5" fmla="*/ 0 h 6846325"/>
              <a:gd name="connsiteX6" fmla="*/ 0 w 10424507"/>
              <a:gd name="connsiteY6" fmla="*/ 3073 h 6846325"/>
              <a:gd name="connsiteX0" fmla="*/ 0 w 10424507"/>
              <a:gd name="connsiteY0" fmla="*/ 0 h 6843252"/>
              <a:gd name="connsiteX1" fmla="*/ 0 w 10424507"/>
              <a:gd name="connsiteY1" fmla="*/ 6843252 h 6843252"/>
              <a:gd name="connsiteX2" fmla="*/ 9261987 w 10424507"/>
              <a:gd name="connsiteY2" fmla="*/ 6843252 h 6843252"/>
              <a:gd name="connsiteX3" fmla="*/ 10191755 w 10424507"/>
              <a:gd name="connsiteY3" fmla="*/ 4810635 h 6843252"/>
              <a:gd name="connsiteX4" fmla="*/ 10424507 w 10424507"/>
              <a:gd name="connsiteY4" fmla="*/ 3281810 h 6843252"/>
              <a:gd name="connsiteX5" fmla="*/ 9888993 w 10424507"/>
              <a:gd name="connsiteY5" fmla="*/ 761 h 6843252"/>
              <a:gd name="connsiteX6" fmla="*/ 0 w 10424507"/>
              <a:gd name="connsiteY6" fmla="*/ 0 h 6843252"/>
              <a:gd name="connsiteX0" fmla="*/ 0 w 10424507"/>
              <a:gd name="connsiteY0" fmla="*/ 0 h 6850919"/>
              <a:gd name="connsiteX1" fmla="*/ 0 w 10424507"/>
              <a:gd name="connsiteY1" fmla="*/ 6843252 h 6850919"/>
              <a:gd name="connsiteX2" fmla="*/ 9254303 w 10424507"/>
              <a:gd name="connsiteY2" fmla="*/ 6850919 h 6850919"/>
              <a:gd name="connsiteX3" fmla="*/ 10191755 w 10424507"/>
              <a:gd name="connsiteY3" fmla="*/ 4810635 h 6850919"/>
              <a:gd name="connsiteX4" fmla="*/ 10424507 w 10424507"/>
              <a:gd name="connsiteY4" fmla="*/ 3281810 h 6850919"/>
              <a:gd name="connsiteX5" fmla="*/ 9888993 w 10424507"/>
              <a:gd name="connsiteY5" fmla="*/ 761 h 6850919"/>
              <a:gd name="connsiteX6" fmla="*/ 0 w 10424507"/>
              <a:gd name="connsiteY6" fmla="*/ 0 h 6850919"/>
              <a:gd name="connsiteX0" fmla="*/ 0 w 10458098"/>
              <a:gd name="connsiteY0" fmla="*/ 0 h 6850919"/>
              <a:gd name="connsiteX1" fmla="*/ 0 w 10458098"/>
              <a:gd name="connsiteY1" fmla="*/ 6843252 h 6850919"/>
              <a:gd name="connsiteX2" fmla="*/ 9254303 w 10458098"/>
              <a:gd name="connsiteY2" fmla="*/ 6850919 h 6850919"/>
              <a:gd name="connsiteX3" fmla="*/ 10191755 w 10458098"/>
              <a:gd name="connsiteY3" fmla="*/ 4810635 h 6850919"/>
              <a:gd name="connsiteX4" fmla="*/ 10458098 w 10458098"/>
              <a:gd name="connsiteY4" fmla="*/ 3281810 h 6850919"/>
              <a:gd name="connsiteX5" fmla="*/ 9888993 w 10458098"/>
              <a:gd name="connsiteY5" fmla="*/ 761 h 6850919"/>
              <a:gd name="connsiteX6" fmla="*/ 0 w 10458098"/>
              <a:gd name="connsiteY6" fmla="*/ 0 h 6850919"/>
              <a:gd name="connsiteX0" fmla="*/ 0 w 10458098"/>
              <a:gd name="connsiteY0" fmla="*/ 27458 h 6878377"/>
              <a:gd name="connsiteX1" fmla="*/ 0 w 10458098"/>
              <a:gd name="connsiteY1" fmla="*/ 6870710 h 6878377"/>
              <a:gd name="connsiteX2" fmla="*/ 9254303 w 10458098"/>
              <a:gd name="connsiteY2" fmla="*/ 6878377 h 6878377"/>
              <a:gd name="connsiteX3" fmla="*/ 10191755 w 10458098"/>
              <a:gd name="connsiteY3" fmla="*/ 4838093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78377"/>
              <a:gd name="connsiteX1" fmla="*/ 0 w 10458098"/>
              <a:gd name="connsiteY1" fmla="*/ 6870710 h 6878377"/>
              <a:gd name="connsiteX2" fmla="*/ 9254303 w 10458098"/>
              <a:gd name="connsiteY2" fmla="*/ 6878377 h 6878377"/>
              <a:gd name="connsiteX3" fmla="*/ 10334518 w 10458098"/>
              <a:gd name="connsiteY3" fmla="*/ 4828687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97190"/>
              <a:gd name="connsiteX1" fmla="*/ 0 w 10458098"/>
              <a:gd name="connsiteY1" fmla="*/ 6870710 h 6897190"/>
              <a:gd name="connsiteX2" fmla="*/ 9816958 w 10458098"/>
              <a:gd name="connsiteY2" fmla="*/ 6897190 h 6897190"/>
              <a:gd name="connsiteX3" fmla="*/ 10334518 w 10458098"/>
              <a:gd name="connsiteY3" fmla="*/ 4828687 h 6897190"/>
              <a:gd name="connsiteX4" fmla="*/ 10458098 w 10458098"/>
              <a:gd name="connsiteY4" fmla="*/ 3309268 h 6897190"/>
              <a:gd name="connsiteX5" fmla="*/ 10157723 w 10458098"/>
              <a:gd name="connsiteY5" fmla="*/ 0 h 6897190"/>
              <a:gd name="connsiteX6" fmla="*/ 0 w 10458098"/>
              <a:gd name="connsiteY6" fmla="*/ 27458 h 6897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458098" h="6897190">
                <a:moveTo>
                  <a:pt x="0" y="27458"/>
                </a:moveTo>
                <a:lnTo>
                  <a:pt x="0" y="6870710"/>
                </a:lnTo>
                <a:lnTo>
                  <a:pt x="9816958" y="6897190"/>
                </a:lnTo>
                <a:lnTo>
                  <a:pt x="10334518" y="4828687"/>
                </a:lnTo>
                <a:lnTo>
                  <a:pt x="10458098" y="3309268"/>
                </a:lnTo>
                <a:lnTo>
                  <a:pt x="10157723" y="0"/>
                </a:lnTo>
                <a:lnTo>
                  <a:pt x="0" y="27458"/>
                </a:lnTo>
                <a:close/>
              </a:path>
            </a:pathLst>
          </a:custGeom>
          <a:solidFill>
            <a:schemeClr val="bg2">
              <a:alpha val="6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prstClr val="white"/>
                </a:solidFill>
              </a:rPr>
              <a:t>s</a:t>
            </a:r>
          </a:p>
        </p:txBody>
      </p:sp>
      <p:sp>
        <p:nvSpPr>
          <p:cNvPr id="3" name="Content Placeholder 2"/>
          <p:cNvSpPr>
            <a:spLocks noGrp="1"/>
          </p:cNvSpPr>
          <p:nvPr>
            <p:ph idx="1" hasCustomPrompt="1"/>
          </p:nvPr>
        </p:nvSpPr>
        <p:spPr>
          <a:xfrm>
            <a:off x="981951" y="1223320"/>
            <a:ext cx="10532717" cy="5206803"/>
          </a:xfrm>
        </p:spPr>
        <p:txBody>
          <a:bodyPr lIns="108000" tIns="108000" bIns="108000"/>
          <a:lstStyle>
            <a:lvl1pPr>
              <a:buClr>
                <a:schemeClr val="accent5"/>
              </a:buClr>
              <a:defRPr/>
            </a:lvl1pPr>
            <a:lvl2pPr>
              <a:buClr>
                <a:schemeClr val="accent5"/>
              </a:buClr>
              <a:defRPr/>
            </a:lvl2pPr>
            <a:lvl3pPr>
              <a:buClr>
                <a:schemeClr val="accent5"/>
              </a:buClr>
              <a:defRPr/>
            </a:lvl3pPr>
            <a:lvl4pPr>
              <a:buClr>
                <a:schemeClr val="accent5"/>
              </a:buClr>
              <a:defRPr/>
            </a:lvl4pPr>
            <a:lvl5pPr>
              <a:buClr>
                <a:schemeClr val="accent5"/>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17" name="Picture 16">
            <a:extLst>
              <a:ext uri="{FF2B5EF4-FFF2-40B4-BE49-F238E27FC236}">
                <a16:creationId xmlns:a16="http://schemas.microsoft.com/office/drawing/2014/main" id="{203FC31E-E29C-7647-AB36-E8D24D9A6D18}"/>
              </a:ext>
            </a:extLst>
          </p:cNvPr>
          <p:cNvPicPr>
            <a:picLocks noChangeAspect="1"/>
          </p:cNvPicPr>
          <p:nvPr userDrawn="1"/>
        </p:nvPicPr>
        <p:blipFill>
          <a:blip r:embed="rId2"/>
          <a:srcRect/>
          <a:stretch/>
        </p:blipFill>
        <p:spPr>
          <a:xfrm>
            <a:off x="232493" y="6089030"/>
            <a:ext cx="640000" cy="640000"/>
          </a:xfrm>
          <a:prstGeom prst="rect">
            <a:avLst/>
          </a:prstGeom>
        </p:spPr>
      </p:pic>
      <p:grpSp>
        <p:nvGrpSpPr>
          <p:cNvPr id="24" name="Group 23">
            <a:extLst>
              <a:ext uri="{FF2B5EF4-FFF2-40B4-BE49-F238E27FC236}">
                <a16:creationId xmlns:a16="http://schemas.microsoft.com/office/drawing/2014/main" id="{A455CE7A-36F6-D947-8C24-6CA5C509B802}"/>
              </a:ext>
            </a:extLst>
          </p:cNvPr>
          <p:cNvGrpSpPr/>
          <p:nvPr userDrawn="1"/>
        </p:nvGrpSpPr>
        <p:grpSpPr>
          <a:xfrm>
            <a:off x="1" y="307309"/>
            <a:ext cx="11720518" cy="713128"/>
            <a:chOff x="1" y="307309"/>
            <a:chExt cx="11720518" cy="713128"/>
          </a:xfrm>
        </p:grpSpPr>
        <p:sp>
          <p:nvSpPr>
            <p:cNvPr id="25" name="Pentagon 6">
              <a:extLst>
                <a:ext uri="{FF2B5EF4-FFF2-40B4-BE49-F238E27FC236}">
                  <a16:creationId xmlns:a16="http://schemas.microsoft.com/office/drawing/2014/main" id="{0CE1115C-4CE0-4746-A040-0108BAB021C7}"/>
                </a:ext>
              </a:extLst>
            </p:cNvPr>
            <p:cNvSpPr/>
            <p:nvPr userDrawn="1"/>
          </p:nvSpPr>
          <p:spPr>
            <a:xfrm>
              <a:off x="854599" y="307309"/>
              <a:ext cx="10865920" cy="713128"/>
            </a:xfrm>
            <a:custGeom>
              <a:avLst/>
              <a:gdLst>
                <a:gd name="connsiteX0" fmla="*/ 0 w 9707168"/>
                <a:gd name="connsiteY0" fmla="*/ 0 h 902525"/>
                <a:gd name="connsiteX1" fmla="*/ 9255906 w 9707168"/>
                <a:gd name="connsiteY1" fmla="*/ 0 h 902525"/>
                <a:gd name="connsiteX2" fmla="*/ 9707168 w 9707168"/>
                <a:gd name="connsiteY2" fmla="*/ 451263 h 902525"/>
                <a:gd name="connsiteX3" fmla="*/ 9255906 w 9707168"/>
                <a:gd name="connsiteY3" fmla="*/ 902525 h 902525"/>
                <a:gd name="connsiteX4" fmla="*/ 0 w 9707168"/>
                <a:gd name="connsiteY4" fmla="*/ 902525 h 902525"/>
                <a:gd name="connsiteX5" fmla="*/ 0 w 9707168"/>
                <a:gd name="connsiteY5" fmla="*/ 0 h 902525"/>
                <a:gd name="connsiteX0" fmla="*/ 0 w 9255906"/>
                <a:gd name="connsiteY0" fmla="*/ 0 h 902525"/>
                <a:gd name="connsiteX1" fmla="*/ 9255906 w 9255906"/>
                <a:gd name="connsiteY1" fmla="*/ 0 h 902525"/>
                <a:gd name="connsiteX2" fmla="*/ 9255906 w 9255906"/>
                <a:gd name="connsiteY2" fmla="*/ 902525 h 902525"/>
                <a:gd name="connsiteX3" fmla="*/ 0 w 9255906"/>
                <a:gd name="connsiteY3" fmla="*/ 902525 h 902525"/>
                <a:gd name="connsiteX4" fmla="*/ 0 w 9255906"/>
                <a:gd name="connsiteY4" fmla="*/ 0 h 902525"/>
                <a:gd name="connsiteX0" fmla="*/ 0 w 9255906"/>
                <a:gd name="connsiteY0" fmla="*/ 0 h 918291"/>
                <a:gd name="connsiteX1" fmla="*/ 9255906 w 9255906"/>
                <a:gd name="connsiteY1" fmla="*/ 0 h 918291"/>
                <a:gd name="connsiteX2" fmla="*/ 8987892 w 9255906"/>
                <a:gd name="connsiteY2" fmla="*/ 918291 h 918291"/>
                <a:gd name="connsiteX3" fmla="*/ 0 w 9255906"/>
                <a:gd name="connsiteY3" fmla="*/ 902525 h 918291"/>
                <a:gd name="connsiteX4" fmla="*/ 0 w 9255906"/>
                <a:gd name="connsiteY4" fmla="*/ 0 h 9182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55906" h="918291">
                  <a:moveTo>
                    <a:pt x="0" y="0"/>
                  </a:moveTo>
                  <a:lnTo>
                    <a:pt x="9255906" y="0"/>
                  </a:lnTo>
                  <a:lnTo>
                    <a:pt x="8987892" y="918291"/>
                  </a:lnTo>
                  <a:lnTo>
                    <a:pt x="0" y="902525"/>
                  </a:lnTo>
                  <a:lnTo>
                    <a:pt x="0" y="0"/>
                  </a:lnTo>
                  <a:close/>
                </a:path>
              </a:pathLst>
            </a:cu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prstClr val="white"/>
                </a:solidFill>
              </a:endParaRPr>
            </a:p>
          </p:txBody>
        </p:sp>
        <p:sp>
          <p:nvSpPr>
            <p:cNvPr id="26" name="Pentagon 25">
              <a:extLst>
                <a:ext uri="{FF2B5EF4-FFF2-40B4-BE49-F238E27FC236}">
                  <a16:creationId xmlns:a16="http://schemas.microsoft.com/office/drawing/2014/main" id="{50CD76BF-DAA9-1445-9F11-37C2D5E27A5C}"/>
                </a:ext>
              </a:extLst>
            </p:cNvPr>
            <p:cNvSpPr/>
            <p:nvPr userDrawn="1"/>
          </p:nvSpPr>
          <p:spPr>
            <a:xfrm>
              <a:off x="1" y="307309"/>
              <a:ext cx="872490" cy="700884"/>
            </a:xfrm>
            <a:prstGeom prst="homePlate">
              <a:avLst>
                <a:gd name="adj" fmla="val 0"/>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27" name="Picture 26">
              <a:extLst>
                <a:ext uri="{FF2B5EF4-FFF2-40B4-BE49-F238E27FC236}">
                  <a16:creationId xmlns:a16="http://schemas.microsoft.com/office/drawing/2014/main" id="{77D154C6-89E9-3C44-83C0-2E855B08B863}"/>
                </a:ext>
              </a:extLst>
            </p:cNvPr>
            <p:cNvPicPr>
              <a:picLocks noChangeAspect="1"/>
            </p:cNvPicPr>
            <p:nvPr userDrawn="1"/>
          </p:nvPicPr>
          <p:blipFill>
            <a:blip r:embed="rId3"/>
            <a:srcRect/>
            <a:stretch/>
          </p:blipFill>
          <p:spPr>
            <a:xfrm>
              <a:off x="188291" y="404739"/>
              <a:ext cx="506023" cy="506023"/>
            </a:xfrm>
            <a:prstGeom prst="rect">
              <a:avLst/>
            </a:prstGeom>
          </p:spPr>
        </p:pic>
      </p:grpSp>
      <p:sp>
        <p:nvSpPr>
          <p:cNvPr id="28" name="Title Placeholder 1">
            <a:extLst>
              <a:ext uri="{FF2B5EF4-FFF2-40B4-BE49-F238E27FC236}">
                <a16:creationId xmlns:a16="http://schemas.microsoft.com/office/drawing/2014/main" id="{D1EA4E53-09C1-6F42-A5D6-938321CC7D89}"/>
              </a:ext>
            </a:extLst>
          </p:cNvPr>
          <p:cNvSpPr>
            <a:spLocks noGrp="1"/>
          </p:cNvSpPr>
          <p:nvPr>
            <p:ph type="title" hasCustomPrompt="1"/>
          </p:nvPr>
        </p:nvSpPr>
        <p:spPr>
          <a:xfrm>
            <a:off x="981949" y="320215"/>
            <a:ext cx="10532719" cy="687978"/>
          </a:xfrm>
          <a:prstGeom prst="rect">
            <a:avLst/>
          </a:prstGeom>
        </p:spPr>
        <p:txBody>
          <a:bodyPr vert="horz" lIns="91440" tIns="108000" rIns="91440" bIns="45720" rtlCol="0" anchor="t">
            <a:normAutofit/>
          </a:bodyPr>
          <a:lstStyle>
            <a:lvl1pPr marL="0" marR="0" indent="0" algn="l" defTabSz="457200" rtl="0" eaLnBrk="1" fontAlgn="auto" latinLnBrk="0" hangingPunct="1">
              <a:lnSpc>
                <a:spcPct val="100000"/>
              </a:lnSpc>
              <a:spcBef>
                <a:spcPct val="0"/>
              </a:spcBef>
              <a:spcAft>
                <a:spcPts val="0"/>
              </a:spcAft>
              <a:buClrTx/>
              <a:buSzTx/>
              <a:buFontTx/>
              <a:buNone/>
              <a:tabLst/>
              <a:defRPr sz="3200" b="1">
                <a:solidFill>
                  <a:schemeClr val="tx1"/>
                </a:solidFill>
              </a:defRPr>
            </a:lvl1pPr>
          </a:lstStyle>
          <a:p>
            <a:r>
              <a:rPr lang="en-GB" sz="3200" b="1" i="0" u="none" strike="noStrike" kern="1200">
                <a:solidFill>
                  <a:schemeClr val="tx1"/>
                </a:solidFill>
                <a:effectLst/>
                <a:latin typeface="+mj-lt"/>
                <a:ea typeface="+mj-ea"/>
                <a:cs typeface="+mj-cs"/>
              </a:rPr>
              <a:t>Additional updates</a:t>
            </a:r>
          </a:p>
        </p:txBody>
      </p:sp>
    </p:spTree>
    <p:extLst>
      <p:ext uri="{BB962C8B-B14F-4D97-AF65-F5344CB8AC3E}">
        <p14:creationId xmlns:p14="http://schemas.microsoft.com/office/powerpoint/2010/main" val="217700440"/>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12_Title and Content">
    <p:spTree>
      <p:nvGrpSpPr>
        <p:cNvPr id="1" name=""/>
        <p:cNvGrpSpPr/>
        <p:nvPr/>
      </p:nvGrpSpPr>
      <p:grpSpPr>
        <a:xfrm>
          <a:off x="0" y="0"/>
          <a:ext cx="0" cy="0"/>
          <a:chOff x="0" y="0"/>
          <a:chExt cx="0" cy="0"/>
        </a:xfrm>
      </p:grpSpPr>
      <p:sp>
        <p:nvSpPr>
          <p:cNvPr id="18" name="Freeform 17">
            <a:extLst>
              <a:ext uri="{FF2B5EF4-FFF2-40B4-BE49-F238E27FC236}">
                <a16:creationId xmlns:a16="http://schemas.microsoft.com/office/drawing/2014/main" id="{9ADE5E26-92F8-0343-BE75-DA384C57C1CD}"/>
              </a:ext>
            </a:extLst>
          </p:cNvPr>
          <p:cNvSpPr/>
          <p:nvPr userDrawn="1"/>
        </p:nvSpPr>
        <p:spPr>
          <a:xfrm rot="10800000">
            <a:off x="452486" y="-22696"/>
            <a:ext cx="11739512" cy="6912055"/>
          </a:xfrm>
          <a:custGeom>
            <a:avLst/>
            <a:gdLst>
              <a:gd name="connsiteX0" fmla="*/ 0 w 10397613"/>
              <a:gd name="connsiteY0" fmla="*/ 0 h 6843252"/>
              <a:gd name="connsiteX1" fmla="*/ 0 w 10397613"/>
              <a:gd name="connsiteY1" fmla="*/ 6843252 h 6843252"/>
              <a:gd name="connsiteX2" fmla="*/ 9261987 w 10397613"/>
              <a:gd name="connsiteY2" fmla="*/ 6843252 h 6843252"/>
              <a:gd name="connsiteX3" fmla="*/ 10176387 w 10397613"/>
              <a:gd name="connsiteY3" fmla="*/ 4837471 h 6843252"/>
              <a:gd name="connsiteX4" fmla="*/ 10397613 w 10397613"/>
              <a:gd name="connsiteY4" fmla="*/ 3274142 h 6843252"/>
              <a:gd name="connsiteX5" fmla="*/ 9851923 w 10397613"/>
              <a:gd name="connsiteY5" fmla="*/ 14748 h 6843252"/>
              <a:gd name="connsiteX6" fmla="*/ 0 w 10397613"/>
              <a:gd name="connsiteY6" fmla="*/ 0 h 6843252"/>
              <a:gd name="connsiteX0" fmla="*/ 0 w 10397613"/>
              <a:gd name="connsiteY0" fmla="*/ 3073 h 6846325"/>
              <a:gd name="connsiteX1" fmla="*/ 0 w 10397613"/>
              <a:gd name="connsiteY1" fmla="*/ 6846325 h 6846325"/>
              <a:gd name="connsiteX2" fmla="*/ 9261987 w 10397613"/>
              <a:gd name="connsiteY2" fmla="*/ 6846325 h 6846325"/>
              <a:gd name="connsiteX3" fmla="*/ 10176387 w 10397613"/>
              <a:gd name="connsiteY3" fmla="*/ 4840544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397613"/>
              <a:gd name="connsiteY0" fmla="*/ 3073 h 6846325"/>
              <a:gd name="connsiteX1" fmla="*/ 0 w 10397613"/>
              <a:gd name="connsiteY1" fmla="*/ 6846325 h 6846325"/>
              <a:gd name="connsiteX2" fmla="*/ 9261987 w 10397613"/>
              <a:gd name="connsiteY2" fmla="*/ 6846325 h 6846325"/>
              <a:gd name="connsiteX3" fmla="*/ 10191755 w 10397613"/>
              <a:gd name="connsiteY3" fmla="*/ 4813708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424507"/>
              <a:gd name="connsiteY0" fmla="*/ 3073 h 6846325"/>
              <a:gd name="connsiteX1" fmla="*/ 0 w 10424507"/>
              <a:gd name="connsiteY1" fmla="*/ 6846325 h 6846325"/>
              <a:gd name="connsiteX2" fmla="*/ 9261987 w 10424507"/>
              <a:gd name="connsiteY2" fmla="*/ 6846325 h 6846325"/>
              <a:gd name="connsiteX3" fmla="*/ 10191755 w 10424507"/>
              <a:gd name="connsiteY3" fmla="*/ 4813708 h 6846325"/>
              <a:gd name="connsiteX4" fmla="*/ 10424507 w 10424507"/>
              <a:gd name="connsiteY4" fmla="*/ 3284883 h 6846325"/>
              <a:gd name="connsiteX5" fmla="*/ 9869783 w 10424507"/>
              <a:gd name="connsiteY5" fmla="*/ 0 h 6846325"/>
              <a:gd name="connsiteX6" fmla="*/ 0 w 10424507"/>
              <a:gd name="connsiteY6" fmla="*/ 3073 h 6846325"/>
              <a:gd name="connsiteX0" fmla="*/ 0 w 10424507"/>
              <a:gd name="connsiteY0" fmla="*/ 0 h 6843252"/>
              <a:gd name="connsiteX1" fmla="*/ 0 w 10424507"/>
              <a:gd name="connsiteY1" fmla="*/ 6843252 h 6843252"/>
              <a:gd name="connsiteX2" fmla="*/ 9261987 w 10424507"/>
              <a:gd name="connsiteY2" fmla="*/ 6843252 h 6843252"/>
              <a:gd name="connsiteX3" fmla="*/ 10191755 w 10424507"/>
              <a:gd name="connsiteY3" fmla="*/ 4810635 h 6843252"/>
              <a:gd name="connsiteX4" fmla="*/ 10424507 w 10424507"/>
              <a:gd name="connsiteY4" fmla="*/ 3281810 h 6843252"/>
              <a:gd name="connsiteX5" fmla="*/ 9888993 w 10424507"/>
              <a:gd name="connsiteY5" fmla="*/ 761 h 6843252"/>
              <a:gd name="connsiteX6" fmla="*/ 0 w 10424507"/>
              <a:gd name="connsiteY6" fmla="*/ 0 h 6843252"/>
              <a:gd name="connsiteX0" fmla="*/ 0 w 10424507"/>
              <a:gd name="connsiteY0" fmla="*/ 0 h 6850919"/>
              <a:gd name="connsiteX1" fmla="*/ 0 w 10424507"/>
              <a:gd name="connsiteY1" fmla="*/ 6843252 h 6850919"/>
              <a:gd name="connsiteX2" fmla="*/ 9254303 w 10424507"/>
              <a:gd name="connsiteY2" fmla="*/ 6850919 h 6850919"/>
              <a:gd name="connsiteX3" fmla="*/ 10191755 w 10424507"/>
              <a:gd name="connsiteY3" fmla="*/ 4810635 h 6850919"/>
              <a:gd name="connsiteX4" fmla="*/ 10424507 w 10424507"/>
              <a:gd name="connsiteY4" fmla="*/ 3281810 h 6850919"/>
              <a:gd name="connsiteX5" fmla="*/ 9888993 w 10424507"/>
              <a:gd name="connsiteY5" fmla="*/ 761 h 6850919"/>
              <a:gd name="connsiteX6" fmla="*/ 0 w 10424507"/>
              <a:gd name="connsiteY6" fmla="*/ 0 h 6850919"/>
              <a:gd name="connsiteX0" fmla="*/ 0 w 10458098"/>
              <a:gd name="connsiteY0" fmla="*/ 0 h 6850919"/>
              <a:gd name="connsiteX1" fmla="*/ 0 w 10458098"/>
              <a:gd name="connsiteY1" fmla="*/ 6843252 h 6850919"/>
              <a:gd name="connsiteX2" fmla="*/ 9254303 w 10458098"/>
              <a:gd name="connsiteY2" fmla="*/ 6850919 h 6850919"/>
              <a:gd name="connsiteX3" fmla="*/ 10191755 w 10458098"/>
              <a:gd name="connsiteY3" fmla="*/ 4810635 h 6850919"/>
              <a:gd name="connsiteX4" fmla="*/ 10458098 w 10458098"/>
              <a:gd name="connsiteY4" fmla="*/ 3281810 h 6850919"/>
              <a:gd name="connsiteX5" fmla="*/ 9888993 w 10458098"/>
              <a:gd name="connsiteY5" fmla="*/ 761 h 6850919"/>
              <a:gd name="connsiteX6" fmla="*/ 0 w 10458098"/>
              <a:gd name="connsiteY6" fmla="*/ 0 h 6850919"/>
              <a:gd name="connsiteX0" fmla="*/ 0 w 10458098"/>
              <a:gd name="connsiteY0" fmla="*/ 27458 h 6878377"/>
              <a:gd name="connsiteX1" fmla="*/ 0 w 10458098"/>
              <a:gd name="connsiteY1" fmla="*/ 6870710 h 6878377"/>
              <a:gd name="connsiteX2" fmla="*/ 9254303 w 10458098"/>
              <a:gd name="connsiteY2" fmla="*/ 6878377 h 6878377"/>
              <a:gd name="connsiteX3" fmla="*/ 10191755 w 10458098"/>
              <a:gd name="connsiteY3" fmla="*/ 4838093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78377"/>
              <a:gd name="connsiteX1" fmla="*/ 0 w 10458098"/>
              <a:gd name="connsiteY1" fmla="*/ 6870710 h 6878377"/>
              <a:gd name="connsiteX2" fmla="*/ 9254303 w 10458098"/>
              <a:gd name="connsiteY2" fmla="*/ 6878377 h 6878377"/>
              <a:gd name="connsiteX3" fmla="*/ 10334518 w 10458098"/>
              <a:gd name="connsiteY3" fmla="*/ 4828687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97190"/>
              <a:gd name="connsiteX1" fmla="*/ 0 w 10458098"/>
              <a:gd name="connsiteY1" fmla="*/ 6870710 h 6897190"/>
              <a:gd name="connsiteX2" fmla="*/ 9816958 w 10458098"/>
              <a:gd name="connsiteY2" fmla="*/ 6897190 h 6897190"/>
              <a:gd name="connsiteX3" fmla="*/ 10334518 w 10458098"/>
              <a:gd name="connsiteY3" fmla="*/ 4828687 h 6897190"/>
              <a:gd name="connsiteX4" fmla="*/ 10458098 w 10458098"/>
              <a:gd name="connsiteY4" fmla="*/ 3309268 h 6897190"/>
              <a:gd name="connsiteX5" fmla="*/ 10157723 w 10458098"/>
              <a:gd name="connsiteY5" fmla="*/ 0 h 6897190"/>
              <a:gd name="connsiteX6" fmla="*/ 0 w 10458098"/>
              <a:gd name="connsiteY6" fmla="*/ 27458 h 6897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458098" h="6897190">
                <a:moveTo>
                  <a:pt x="0" y="27458"/>
                </a:moveTo>
                <a:lnTo>
                  <a:pt x="0" y="6870710"/>
                </a:lnTo>
                <a:lnTo>
                  <a:pt x="9816958" y="6897190"/>
                </a:lnTo>
                <a:lnTo>
                  <a:pt x="10334518" y="4828687"/>
                </a:lnTo>
                <a:lnTo>
                  <a:pt x="10458098" y="3309268"/>
                </a:lnTo>
                <a:lnTo>
                  <a:pt x="10157723" y="0"/>
                </a:lnTo>
                <a:lnTo>
                  <a:pt x="0" y="27458"/>
                </a:lnTo>
                <a:close/>
              </a:path>
            </a:pathLst>
          </a:custGeom>
          <a:solidFill>
            <a:schemeClr val="bg2">
              <a:alpha val="6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prstClr val="white"/>
                </a:solidFill>
              </a:rPr>
              <a:t>s</a:t>
            </a:r>
          </a:p>
        </p:txBody>
      </p:sp>
      <p:sp>
        <p:nvSpPr>
          <p:cNvPr id="3" name="Content Placeholder 2"/>
          <p:cNvSpPr>
            <a:spLocks noGrp="1"/>
          </p:cNvSpPr>
          <p:nvPr>
            <p:ph idx="1" hasCustomPrompt="1"/>
          </p:nvPr>
        </p:nvSpPr>
        <p:spPr>
          <a:xfrm>
            <a:off x="967552" y="1667781"/>
            <a:ext cx="5306060" cy="4762341"/>
          </a:xfrm>
        </p:spPr>
        <p:txBody>
          <a:bodyPr lIns="108000" tIns="0" bIns="108000"/>
          <a:lstStyle>
            <a:lvl1pPr>
              <a:buClr>
                <a:schemeClr val="accent5"/>
              </a:buClr>
              <a:defRPr/>
            </a:lvl1pPr>
            <a:lvl2pPr>
              <a:buClr>
                <a:schemeClr val="accent5"/>
              </a:buClr>
              <a:defRPr/>
            </a:lvl2pPr>
            <a:lvl3pPr>
              <a:buClr>
                <a:schemeClr val="accent5"/>
              </a:buClr>
              <a:defRPr/>
            </a:lvl3pPr>
            <a:lvl4pPr>
              <a:buClr>
                <a:schemeClr val="accent5"/>
              </a:buClr>
              <a:defRPr/>
            </a:lvl4pPr>
            <a:lvl5pPr>
              <a:buClr>
                <a:schemeClr val="accent5"/>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19" name="Picture 18">
            <a:extLst>
              <a:ext uri="{FF2B5EF4-FFF2-40B4-BE49-F238E27FC236}">
                <a16:creationId xmlns:a16="http://schemas.microsoft.com/office/drawing/2014/main" id="{96172010-2C96-D14B-AE26-86A9E1F3ACD1}"/>
              </a:ext>
            </a:extLst>
          </p:cNvPr>
          <p:cNvPicPr>
            <a:picLocks noChangeAspect="1"/>
          </p:cNvPicPr>
          <p:nvPr userDrawn="1"/>
        </p:nvPicPr>
        <p:blipFill>
          <a:blip r:embed="rId2"/>
          <a:srcRect/>
          <a:stretch/>
        </p:blipFill>
        <p:spPr>
          <a:xfrm>
            <a:off x="232493" y="6089030"/>
            <a:ext cx="640000" cy="640000"/>
          </a:xfrm>
          <a:prstGeom prst="rect">
            <a:avLst/>
          </a:prstGeom>
        </p:spPr>
      </p:pic>
      <p:sp>
        <p:nvSpPr>
          <p:cNvPr id="13" name="Text Placeholder 2">
            <a:extLst>
              <a:ext uri="{FF2B5EF4-FFF2-40B4-BE49-F238E27FC236}">
                <a16:creationId xmlns:a16="http://schemas.microsoft.com/office/drawing/2014/main" id="{61927AB9-DD10-CA46-8452-0F442BCDDB19}"/>
              </a:ext>
            </a:extLst>
          </p:cNvPr>
          <p:cNvSpPr>
            <a:spLocks noGrp="1"/>
          </p:cNvSpPr>
          <p:nvPr>
            <p:ph type="body" idx="12" hasCustomPrompt="1"/>
          </p:nvPr>
        </p:nvSpPr>
        <p:spPr>
          <a:xfrm>
            <a:off x="967281" y="1224652"/>
            <a:ext cx="5313533" cy="318335"/>
          </a:xfrm>
        </p:spPr>
        <p:txBody>
          <a:bodyPr bIns="0" anchor="b" anchorCtr="0">
            <a:noAutofit/>
          </a:bodyPr>
          <a:lstStyle>
            <a:lvl1pPr marL="0" indent="0">
              <a:buNone/>
              <a:defRPr sz="20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Overview</a:t>
            </a:r>
          </a:p>
        </p:txBody>
      </p:sp>
      <p:sp>
        <p:nvSpPr>
          <p:cNvPr id="31" name="Rectangle 30">
            <a:extLst>
              <a:ext uri="{FF2B5EF4-FFF2-40B4-BE49-F238E27FC236}">
                <a16:creationId xmlns:a16="http://schemas.microsoft.com/office/drawing/2014/main" id="{31FB94F9-E03A-5D46-AF97-254210BF4E5B}"/>
              </a:ext>
            </a:extLst>
          </p:cNvPr>
          <p:cNvSpPr/>
          <p:nvPr userDrawn="1"/>
        </p:nvSpPr>
        <p:spPr>
          <a:xfrm>
            <a:off x="6626614" y="3971870"/>
            <a:ext cx="5163332" cy="246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32" name="Rectangle 31">
            <a:extLst>
              <a:ext uri="{FF2B5EF4-FFF2-40B4-BE49-F238E27FC236}">
                <a16:creationId xmlns:a16="http://schemas.microsoft.com/office/drawing/2014/main" id="{C3053B98-8C65-E146-84F9-CBF49777DD4F}"/>
              </a:ext>
            </a:extLst>
          </p:cNvPr>
          <p:cNvSpPr/>
          <p:nvPr userDrawn="1"/>
        </p:nvSpPr>
        <p:spPr>
          <a:xfrm>
            <a:off x="6626614" y="1223318"/>
            <a:ext cx="5156122" cy="2466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33" name="Content Placeholder 13">
            <a:extLst>
              <a:ext uri="{FF2B5EF4-FFF2-40B4-BE49-F238E27FC236}">
                <a16:creationId xmlns:a16="http://schemas.microsoft.com/office/drawing/2014/main" id="{D426B931-5FD9-B749-B86A-B5F6777E122C}"/>
              </a:ext>
            </a:extLst>
          </p:cNvPr>
          <p:cNvSpPr>
            <a:spLocks noGrp="1"/>
          </p:cNvSpPr>
          <p:nvPr>
            <p:ph sz="quarter" idx="10"/>
          </p:nvPr>
        </p:nvSpPr>
        <p:spPr>
          <a:xfrm>
            <a:off x="6626614" y="1667782"/>
            <a:ext cx="5148870" cy="2021536"/>
          </a:xfrm>
          <a:noFill/>
        </p:spPr>
        <p:txBody>
          <a:bodyPr lIns="108000" tIns="0" rIns="108000" bIns="0"/>
          <a:lstStyle>
            <a:lvl1pPr marL="0" indent="0">
              <a:buNone/>
              <a:defRPr b="1">
                <a:solidFill>
                  <a:schemeClr val="tx1">
                    <a:lumMod val="85000"/>
                    <a:lumOff val="15000"/>
                  </a:schemeClr>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GB"/>
              <a:t>Click to edit Master text styles</a:t>
            </a:r>
          </a:p>
        </p:txBody>
      </p:sp>
      <p:sp>
        <p:nvSpPr>
          <p:cNvPr id="34" name="Text Placeholder 2">
            <a:extLst>
              <a:ext uri="{FF2B5EF4-FFF2-40B4-BE49-F238E27FC236}">
                <a16:creationId xmlns:a16="http://schemas.microsoft.com/office/drawing/2014/main" id="{D5F73E6C-D424-F84D-8467-F14095BEBFB7}"/>
              </a:ext>
            </a:extLst>
          </p:cNvPr>
          <p:cNvSpPr>
            <a:spLocks noGrp="1"/>
          </p:cNvSpPr>
          <p:nvPr>
            <p:ph type="body" idx="13" hasCustomPrompt="1"/>
          </p:nvPr>
        </p:nvSpPr>
        <p:spPr>
          <a:xfrm>
            <a:off x="6626614" y="1223320"/>
            <a:ext cx="5156122" cy="318335"/>
          </a:xfrm>
        </p:spPr>
        <p:txBody>
          <a:bodyPr lIns="108000" tIns="108000" rIns="108000" bIns="0" anchor="b" anchorCtr="0">
            <a:noAutofit/>
          </a:bodyPr>
          <a:lstStyle>
            <a:lvl1pPr marL="0" indent="0">
              <a:buNone/>
              <a:defRPr sz="20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Key Data</a:t>
            </a:r>
          </a:p>
        </p:txBody>
      </p:sp>
      <p:sp>
        <p:nvSpPr>
          <p:cNvPr id="35" name="Content Placeholder 13">
            <a:extLst>
              <a:ext uri="{FF2B5EF4-FFF2-40B4-BE49-F238E27FC236}">
                <a16:creationId xmlns:a16="http://schemas.microsoft.com/office/drawing/2014/main" id="{3C877175-1322-1A4D-A21B-045B22DC0C4D}"/>
              </a:ext>
            </a:extLst>
          </p:cNvPr>
          <p:cNvSpPr>
            <a:spLocks noGrp="1"/>
          </p:cNvSpPr>
          <p:nvPr>
            <p:ph sz="quarter" idx="14"/>
          </p:nvPr>
        </p:nvSpPr>
        <p:spPr>
          <a:xfrm>
            <a:off x="6619414" y="4432099"/>
            <a:ext cx="5156070" cy="2005771"/>
          </a:xfrm>
          <a:noFill/>
        </p:spPr>
        <p:txBody>
          <a:bodyPr lIns="108000" tIns="0" rIns="108000" bIns="0"/>
          <a:lstStyle>
            <a:lvl1pPr marL="0" indent="0">
              <a:buNone/>
              <a:defRPr b="1">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GB"/>
              <a:t>Click to edit Master text styles</a:t>
            </a:r>
          </a:p>
        </p:txBody>
      </p:sp>
      <p:sp>
        <p:nvSpPr>
          <p:cNvPr id="36" name="Text Placeholder 2">
            <a:extLst>
              <a:ext uri="{FF2B5EF4-FFF2-40B4-BE49-F238E27FC236}">
                <a16:creationId xmlns:a16="http://schemas.microsoft.com/office/drawing/2014/main" id="{6BEDFB51-DEEE-7149-92F5-7A5FDAC23FAE}"/>
              </a:ext>
            </a:extLst>
          </p:cNvPr>
          <p:cNvSpPr>
            <a:spLocks noGrp="1"/>
          </p:cNvSpPr>
          <p:nvPr>
            <p:ph type="body" idx="15" hasCustomPrompt="1"/>
          </p:nvPr>
        </p:nvSpPr>
        <p:spPr>
          <a:xfrm>
            <a:off x="6619414" y="3971870"/>
            <a:ext cx="5163332" cy="318335"/>
          </a:xfrm>
        </p:spPr>
        <p:txBody>
          <a:bodyPr lIns="108000" tIns="108000" rIns="108000" bIns="0" anchor="b" anchorCtr="0">
            <a:noAutofit/>
          </a:bodyPr>
          <a:lstStyle>
            <a:lvl1pPr marL="0" indent="0">
              <a:buNone/>
              <a:defRPr sz="20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Next steps</a:t>
            </a:r>
          </a:p>
        </p:txBody>
      </p:sp>
      <p:grpSp>
        <p:nvGrpSpPr>
          <p:cNvPr id="37" name="Group 36">
            <a:extLst>
              <a:ext uri="{FF2B5EF4-FFF2-40B4-BE49-F238E27FC236}">
                <a16:creationId xmlns:a16="http://schemas.microsoft.com/office/drawing/2014/main" id="{E4FF7602-EF7A-0146-857E-4EA7EFCFBC01}"/>
              </a:ext>
            </a:extLst>
          </p:cNvPr>
          <p:cNvGrpSpPr/>
          <p:nvPr userDrawn="1"/>
        </p:nvGrpSpPr>
        <p:grpSpPr>
          <a:xfrm>
            <a:off x="1" y="307309"/>
            <a:ext cx="11720518" cy="713128"/>
            <a:chOff x="1" y="307309"/>
            <a:chExt cx="11720518" cy="713128"/>
          </a:xfrm>
        </p:grpSpPr>
        <p:sp>
          <p:nvSpPr>
            <p:cNvPr id="38" name="Pentagon 6">
              <a:extLst>
                <a:ext uri="{FF2B5EF4-FFF2-40B4-BE49-F238E27FC236}">
                  <a16:creationId xmlns:a16="http://schemas.microsoft.com/office/drawing/2014/main" id="{F4F8BC36-1293-424D-B351-191A500CD828}"/>
                </a:ext>
              </a:extLst>
            </p:cNvPr>
            <p:cNvSpPr/>
            <p:nvPr userDrawn="1"/>
          </p:nvSpPr>
          <p:spPr>
            <a:xfrm>
              <a:off x="854599" y="307309"/>
              <a:ext cx="10865920" cy="713128"/>
            </a:xfrm>
            <a:custGeom>
              <a:avLst/>
              <a:gdLst>
                <a:gd name="connsiteX0" fmla="*/ 0 w 9707168"/>
                <a:gd name="connsiteY0" fmla="*/ 0 h 902525"/>
                <a:gd name="connsiteX1" fmla="*/ 9255906 w 9707168"/>
                <a:gd name="connsiteY1" fmla="*/ 0 h 902525"/>
                <a:gd name="connsiteX2" fmla="*/ 9707168 w 9707168"/>
                <a:gd name="connsiteY2" fmla="*/ 451263 h 902525"/>
                <a:gd name="connsiteX3" fmla="*/ 9255906 w 9707168"/>
                <a:gd name="connsiteY3" fmla="*/ 902525 h 902525"/>
                <a:gd name="connsiteX4" fmla="*/ 0 w 9707168"/>
                <a:gd name="connsiteY4" fmla="*/ 902525 h 902525"/>
                <a:gd name="connsiteX5" fmla="*/ 0 w 9707168"/>
                <a:gd name="connsiteY5" fmla="*/ 0 h 902525"/>
                <a:gd name="connsiteX0" fmla="*/ 0 w 9255906"/>
                <a:gd name="connsiteY0" fmla="*/ 0 h 902525"/>
                <a:gd name="connsiteX1" fmla="*/ 9255906 w 9255906"/>
                <a:gd name="connsiteY1" fmla="*/ 0 h 902525"/>
                <a:gd name="connsiteX2" fmla="*/ 9255906 w 9255906"/>
                <a:gd name="connsiteY2" fmla="*/ 902525 h 902525"/>
                <a:gd name="connsiteX3" fmla="*/ 0 w 9255906"/>
                <a:gd name="connsiteY3" fmla="*/ 902525 h 902525"/>
                <a:gd name="connsiteX4" fmla="*/ 0 w 9255906"/>
                <a:gd name="connsiteY4" fmla="*/ 0 h 902525"/>
                <a:gd name="connsiteX0" fmla="*/ 0 w 9255906"/>
                <a:gd name="connsiteY0" fmla="*/ 0 h 918291"/>
                <a:gd name="connsiteX1" fmla="*/ 9255906 w 9255906"/>
                <a:gd name="connsiteY1" fmla="*/ 0 h 918291"/>
                <a:gd name="connsiteX2" fmla="*/ 8987892 w 9255906"/>
                <a:gd name="connsiteY2" fmla="*/ 918291 h 918291"/>
                <a:gd name="connsiteX3" fmla="*/ 0 w 9255906"/>
                <a:gd name="connsiteY3" fmla="*/ 902525 h 918291"/>
                <a:gd name="connsiteX4" fmla="*/ 0 w 9255906"/>
                <a:gd name="connsiteY4" fmla="*/ 0 h 9182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55906" h="918291">
                  <a:moveTo>
                    <a:pt x="0" y="0"/>
                  </a:moveTo>
                  <a:lnTo>
                    <a:pt x="9255906" y="0"/>
                  </a:lnTo>
                  <a:lnTo>
                    <a:pt x="8987892" y="918291"/>
                  </a:lnTo>
                  <a:lnTo>
                    <a:pt x="0" y="902525"/>
                  </a:lnTo>
                  <a:lnTo>
                    <a:pt x="0" y="0"/>
                  </a:lnTo>
                  <a:close/>
                </a:path>
              </a:pathLst>
            </a:cu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prstClr val="white"/>
                </a:solidFill>
              </a:endParaRPr>
            </a:p>
          </p:txBody>
        </p:sp>
        <p:sp>
          <p:nvSpPr>
            <p:cNvPr id="39" name="Pentagon 38">
              <a:extLst>
                <a:ext uri="{FF2B5EF4-FFF2-40B4-BE49-F238E27FC236}">
                  <a16:creationId xmlns:a16="http://schemas.microsoft.com/office/drawing/2014/main" id="{8CF969AA-2D2B-4641-9DE1-31C292AFABDF}"/>
                </a:ext>
              </a:extLst>
            </p:cNvPr>
            <p:cNvSpPr/>
            <p:nvPr userDrawn="1"/>
          </p:nvSpPr>
          <p:spPr>
            <a:xfrm>
              <a:off x="1" y="307309"/>
              <a:ext cx="872490" cy="700884"/>
            </a:xfrm>
            <a:prstGeom prst="homePlate">
              <a:avLst>
                <a:gd name="adj" fmla="val 0"/>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40" name="Picture 39">
              <a:extLst>
                <a:ext uri="{FF2B5EF4-FFF2-40B4-BE49-F238E27FC236}">
                  <a16:creationId xmlns:a16="http://schemas.microsoft.com/office/drawing/2014/main" id="{F32FA271-926C-D143-A331-39335F543963}"/>
                </a:ext>
              </a:extLst>
            </p:cNvPr>
            <p:cNvPicPr>
              <a:picLocks noChangeAspect="1"/>
            </p:cNvPicPr>
            <p:nvPr userDrawn="1"/>
          </p:nvPicPr>
          <p:blipFill>
            <a:blip r:embed="rId3"/>
            <a:srcRect/>
            <a:stretch/>
          </p:blipFill>
          <p:spPr>
            <a:xfrm>
              <a:off x="188291" y="404739"/>
              <a:ext cx="506023" cy="506023"/>
            </a:xfrm>
            <a:prstGeom prst="rect">
              <a:avLst/>
            </a:prstGeom>
          </p:spPr>
        </p:pic>
      </p:grpSp>
      <p:sp>
        <p:nvSpPr>
          <p:cNvPr id="41" name="Title Placeholder 1">
            <a:extLst>
              <a:ext uri="{FF2B5EF4-FFF2-40B4-BE49-F238E27FC236}">
                <a16:creationId xmlns:a16="http://schemas.microsoft.com/office/drawing/2014/main" id="{C73C88C4-DC49-AB46-A8F0-D3AC6303CB46}"/>
              </a:ext>
            </a:extLst>
          </p:cNvPr>
          <p:cNvSpPr>
            <a:spLocks noGrp="1"/>
          </p:cNvSpPr>
          <p:nvPr>
            <p:ph type="title" hasCustomPrompt="1"/>
          </p:nvPr>
        </p:nvSpPr>
        <p:spPr>
          <a:xfrm>
            <a:off x="981949" y="320215"/>
            <a:ext cx="10532719" cy="687978"/>
          </a:xfrm>
          <a:prstGeom prst="rect">
            <a:avLst/>
          </a:prstGeom>
        </p:spPr>
        <p:txBody>
          <a:bodyPr vert="horz" lIns="91440" tIns="108000" rIns="91440" bIns="45720" rtlCol="0" anchor="t">
            <a:normAutofit/>
          </a:bodyPr>
          <a:lstStyle>
            <a:lvl1pPr marL="0" marR="0" indent="0" algn="l" defTabSz="457200" rtl="0" eaLnBrk="1" fontAlgn="auto" latinLnBrk="0" hangingPunct="1">
              <a:lnSpc>
                <a:spcPct val="100000"/>
              </a:lnSpc>
              <a:spcBef>
                <a:spcPct val="0"/>
              </a:spcBef>
              <a:spcAft>
                <a:spcPts val="0"/>
              </a:spcAft>
              <a:buClrTx/>
              <a:buSzTx/>
              <a:buFontTx/>
              <a:buNone/>
              <a:tabLst/>
              <a:defRPr sz="3200" b="1">
                <a:solidFill>
                  <a:schemeClr val="tx1"/>
                </a:solidFill>
              </a:defRPr>
            </a:lvl1pPr>
          </a:lstStyle>
          <a:p>
            <a:r>
              <a:rPr lang="en-GB" sz="3200" b="1" i="0" u="none" strike="noStrike" kern="1200">
                <a:solidFill>
                  <a:schemeClr val="tx1"/>
                </a:solidFill>
                <a:effectLst/>
                <a:latin typeface="+mj-lt"/>
                <a:ea typeface="+mj-ea"/>
                <a:cs typeface="+mj-cs"/>
              </a:rPr>
              <a:t>Additional updates</a:t>
            </a:r>
          </a:p>
        </p:txBody>
      </p:sp>
    </p:spTree>
    <p:extLst>
      <p:ext uri="{BB962C8B-B14F-4D97-AF65-F5344CB8AC3E}">
        <p14:creationId xmlns:p14="http://schemas.microsoft.com/office/powerpoint/2010/main" val="3217772747"/>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21_Title and Content">
    <p:spTree>
      <p:nvGrpSpPr>
        <p:cNvPr id="1" name=""/>
        <p:cNvGrpSpPr/>
        <p:nvPr/>
      </p:nvGrpSpPr>
      <p:grpSpPr>
        <a:xfrm>
          <a:off x="0" y="0"/>
          <a:ext cx="0" cy="0"/>
          <a:chOff x="0" y="0"/>
          <a:chExt cx="0" cy="0"/>
        </a:xfrm>
      </p:grpSpPr>
      <p:sp>
        <p:nvSpPr>
          <p:cNvPr id="18" name="Freeform 17">
            <a:extLst>
              <a:ext uri="{FF2B5EF4-FFF2-40B4-BE49-F238E27FC236}">
                <a16:creationId xmlns:a16="http://schemas.microsoft.com/office/drawing/2014/main" id="{9ADE5E26-92F8-0343-BE75-DA384C57C1CD}"/>
              </a:ext>
            </a:extLst>
          </p:cNvPr>
          <p:cNvSpPr/>
          <p:nvPr userDrawn="1"/>
        </p:nvSpPr>
        <p:spPr>
          <a:xfrm rot="10800000">
            <a:off x="452487" y="-22036"/>
            <a:ext cx="11739512" cy="6912055"/>
          </a:xfrm>
          <a:custGeom>
            <a:avLst/>
            <a:gdLst>
              <a:gd name="connsiteX0" fmla="*/ 0 w 10397613"/>
              <a:gd name="connsiteY0" fmla="*/ 0 h 6843252"/>
              <a:gd name="connsiteX1" fmla="*/ 0 w 10397613"/>
              <a:gd name="connsiteY1" fmla="*/ 6843252 h 6843252"/>
              <a:gd name="connsiteX2" fmla="*/ 9261987 w 10397613"/>
              <a:gd name="connsiteY2" fmla="*/ 6843252 h 6843252"/>
              <a:gd name="connsiteX3" fmla="*/ 10176387 w 10397613"/>
              <a:gd name="connsiteY3" fmla="*/ 4837471 h 6843252"/>
              <a:gd name="connsiteX4" fmla="*/ 10397613 w 10397613"/>
              <a:gd name="connsiteY4" fmla="*/ 3274142 h 6843252"/>
              <a:gd name="connsiteX5" fmla="*/ 9851923 w 10397613"/>
              <a:gd name="connsiteY5" fmla="*/ 14748 h 6843252"/>
              <a:gd name="connsiteX6" fmla="*/ 0 w 10397613"/>
              <a:gd name="connsiteY6" fmla="*/ 0 h 6843252"/>
              <a:gd name="connsiteX0" fmla="*/ 0 w 10397613"/>
              <a:gd name="connsiteY0" fmla="*/ 3073 h 6846325"/>
              <a:gd name="connsiteX1" fmla="*/ 0 w 10397613"/>
              <a:gd name="connsiteY1" fmla="*/ 6846325 h 6846325"/>
              <a:gd name="connsiteX2" fmla="*/ 9261987 w 10397613"/>
              <a:gd name="connsiteY2" fmla="*/ 6846325 h 6846325"/>
              <a:gd name="connsiteX3" fmla="*/ 10176387 w 10397613"/>
              <a:gd name="connsiteY3" fmla="*/ 4840544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397613"/>
              <a:gd name="connsiteY0" fmla="*/ 3073 h 6846325"/>
              <a:gd name="connsiteX1" fmla="*/ 0 w 10397613"/>
              <a:gd name="connsiteY1" fmla="*/ 6846325 h 6846325"/>
              <a:gd name="connsiteX2" fmla="*/ 9261987 w 10397613"/>
              <a:gd name="connsiteY2" fmla="*/ 6846325 h 6846325"/>
              <a:gd name="connsiteX3" fmla="*/ 10191755 w 10397613"/>
              <a:gd name="connsiteY3" fmla="*/ 4813708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424507"/>
              <a:gd name="connsiteY0" fmla="*/ 3073 h 6846325"/>
              <a:gd name="connsiteX1" fmla="*/ 0 w 10424507"/>
              <a:gd name="connsiteY1" fmla="*/ 6846325 h 6846325"/>
              <a:gd name="connsiteX2" fmla="*/ 9261987 w 10424507"/>
              <a:gd name="connsiteY2" fmla="*/ 6846325 h 6846325"/>
              <a:gd name="connsiteX3" fmla="*/ 10191755 w 10424507"/>
              <a:gd name="connsiteY3" fmla="*/ 4813708 h 6846325"/>
              <a:gd name="connsiteX4" fmla="*/ 10424507 w 10424507"/>
              <a:gd name="connsiteY4" fmla="*/ 3284883 h 6846325"/>
              <a:gd name="connsiteX5" fmla="*/ 9869783 w 10424507"/>
              <a:gd name="connsiteY5" fmla="*/ 0 h 6846325"/>
              <a:gd name="connsiteX6" fmla="*/ 0 w 10424507"/>
              <a:gd name="connsiteY6" fmla="*/ 3073 h 6846325"/>
              <a:gd name="connsiteX0" fmla="*/ 0 w 10424507"/>
              <a:gd name="connsiteY0" fmla="*/ 0 h 6843252"/>
              <a:gd name="connsiteX1" fmla="*/ 0 w 10424507"/>
              <a:gd name="connsiteY1" fmla="*/ 6843252 h 6843252"/>
              <a:gd name="connsiteX2" fmla="*/ 9261987 w 10424507"/>
              <a:gd name="connsiteY2" fmla="*/ 6843252 h 6843252"/>
              <a:gd name="connsiteX3" fmla="*/ 10191755 w 10424507"/>
              <a:gd name="connsiteY3" fmla="*/ 4810635 h 6843252"/>
              <a:gd name="connsiteX4" fmla="*/ 10424507 w 10424507"/>
              <a:gd name="connsiteY4" fmla="*/ 3281810 h 6843252"/>
              <a:gd name="connsiteX5" fmla="*/ 9888993 w 10424507"/>
              <a:gd name="connsiteY5" fmla="*/ 761 h 6843252"/>
              <a:gd name="connsiteX6" fmla="*/ 0 w 10424507"/>
              <a:gd name="connsiteY6" fmla="*/ 0 h 6843252"/>
              <a:gd name="connsiteX0" fmla="*/ 0 w 10424507"/>
              <a:gd name="connsiteY0" fmla="*/ 0 h 6850919"/>
              <a:gd name="connsiteX1" fmla="*/ 0 w 10424507"/>
              <a:gd name="connsiteY1" fmla="*/ 6843252 h 6850919"/>
              <a:gd name="connsiteX2" fmla="*/ 9254303 w 10424507"/>
              <a:gd name="connsiteY2" fmla="*/ 6850919 h 6850919"/>
              <a:gd name="connsiteX3" fmla="*/ 10191755 w 10424507"/>
              <a:gd name="connsiteY3" fmla="*/ 4810635 h 6850919"/>
              <a:gd name="connsiteX4" fmla="*/ 10424507 w 10424507"/>
              <a:gd name="connsiteY4" fmla="*/ 3281810 h 6850919"/>
              <a:gd name="connsiteX5" fmla="*/ 9888993 w 10424507"/>
              <a:gd name="connsiteY5" fmla="*/ 761 h 6850919"/>
              <a:gd name="connsiteX6" fmla="*/ 0 w 10424507"/>
              <a:gd name="connsiteY6" fmla="*/ 0 h 6850919"/>
              <a:gd name="connsiteX0" fmla="*/ 0 w 10458098"/>
              <a:gd name="connsiteY0" fmla="*/ 0 h 6850919"/>
              <a:gd name="connsiteX1" fmla="*/ 0 w 10458098"/>
              <a:gd name="connsiteY1" fmla="*/ 6843252 h 6850919"/>
              <a:gd name="connsiteX2" fmla="*/ 9254303 w 10458098"/>
              <a:gd name="connsiteY2" fmla="*/ 6850919 h 6850919"/>
              <a:gd name="connsiteX3" fmla="*/ 10191755 w 10458098"/>
              <a:gd name="connsiteY3" fmla="*/ 4810635 h 6850919"/>
              <a:gd name="connsiteX4" fmla="*/ 10458098 w 10458098"/>
              <a:gd name="connsiteY4" fmla="*/ 3281810 h 6850919"/>
              <a:gd name="connsiteX5" fmla="*/ 9888993 w 10458098"/>
              <a:gd name="connsiteY5" fmla="*/ 761 h 6850919"/>
              <a:gd name="connsiteX6" fmla="*/ 0 w 10458098"/>
              <a:gd name="connsiteY6" fmla="*/ 0 h 6850919"/>
              <a:gd name="connsiteX0" fmla="*/ 0 w 10458098"/>
              <a:gd name="connsiteY0" fmla="*/ 27458 h 6878377"/>
              <a:gd name="connsiteX1" fmla="*/ 0 w 10458098"/>
              <a:gd name="connsiteY1" fmla="*/ 6870710 h 6878377"/>
              <a:gd name="connsiteX2" fmla="*/ 9254303 w 10458098"/>
              <a:gd name="connsiteY2" fmla="*/ 6878377 h 6878377"/>
              <a:gd name="connsiteX3" fmla="*/ 10191755 w 10458098"/>
              <a:gd name="connsiteY3" fmla="*/ 4838093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78377"/>
              <a:gd name="connsiteX1" fmla="*/ 0 w 10458098"/>
              <a:gd name="connsiteY1" fmla="*/ 6870710 h 6878377"/>
              <a:gd name="connsiteX2" fmla="*/ 9254303 w 10458098"/>
              <a:gd name="connsiteY2" fmla="*/ 6878377 h 6878377"/>
              <a:gd name="connsiteX3" fmla="*/ 10334518 w 10458098"/>
              <a:gd name="connsiteY3" fmla="*/ 4828687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97190"/>
              <a:gd name="connsiteX1" fmla="*/ 0 w 10458098"/>
              <a:gd name="connsiteY1" fmla="*/ 6870710 h 6897190"/>
              <a:gd name="connsiteX2" fmla="*/ 9816958 w 10458098"/>
              <a:gd name="connsiteY2" fmla="*/ 6897190 h 6897190"/>
              <a:gd name="connsiteX3" fmla="*/ 10334518 w 10458098"/>
              <a:gd name="connsiteY3" fmla="*/ 4828687 h 6897190"/>
              <a:gd name="connsiteX4" fmla="*/ 10458098 w 10458098"/>
              <a:gd name="connsiteY4" fmla="*/ 3309268 h 6897190"/>
              <a:gd name="connsiteX5" fmla="*/ 10157723 w 10458098"/>
              <a:gd name="connsiteY5" fmla="*/ 0 h 6897190"/>
              <a:gd name="connsiteX6" fmla="*/ 0 w 10458098"/>
              <a:gd name="connsiteY6" fmla="*/ 27458 h 6897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458098" h="6897190">
                <a:moveTo>
                  <a:pt x="0" y="27458"/>
                </a:moveTo>
                <a:lnTo>
                  <a:pt x="0" y="6870710"/>
                </a:lnTo>
                <a:lnTo>
                  <a:pt x="9816958" y="6897190"/>
                </a:lnTo>
                <a:lnTo>
                  <a:pt x="10334518" y="4828687"/>
                </a:lnTo>
                <a:lnTo>
                  <a:pt x="10458098" y="3309268"/>
                </a:lnTo>
                <a:lnTo>
                  <a:pt x="10157723" y="0"/>
                </a:lnTo>
                <a:lnTo>
                  <a:pt x="0" y="27458"/>
                </a:lnTo>
                <a:close/>
              </a:path>
            </a:pathLst>
          </a:custGeom>
          <a:solidFill>
            <a:schemeClr val="bg2">
              <a:alpha val="6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prstClr val="white"/>
                </a:solidFill>
              </a:rPr>
              <a:t>s</a:t>
            </a:r>
          </a:p>
        </p:txBody>
      </p:sp>
      <p:sp>
        <p:nvSpPr>
          <p:cNvPr id="3" name="Content Placeholder 2"/>
          <p:cNvSpPr>
            <a:spLocks noGrp="1"/>
          </p:cNvSpPr>
          <p:nvPr>
            <p:ph idx="1" hasCustomPrompt="1"/>
          </p:nvPr>
        </p:nvSpPr>
        <p:spPr>
          <a:xfrm>
            <a:off x="965959" y="1677120"/>
            <a:ext cx="3441600" cy="4750914"/>
          </a:xfrm>
        </p:spPr>
        <p:txBody>
          <a:bodyPr lIns="108000" tIns="0" rIns="108000" bIns="108000"/>
          <a:lstStyle>
            <a:lvl1pPr>
              <a:buClr>
                <a:schemeClr val="accent5"/>
              </a:buClr>
              <a:defRPr/>
            </a:lvl1pPr>
            <a:lvl2pPr>
              <a:buClr>
                <a:schemeClr val="accent5"/>
              </a:buClr>
              <a:defRPr/>
            </a:lvl2pPr>
            <a:lvl3pPr>
              <a:buClr>
                <a:schemeClr val="accent5"/>
              </a:buClr>
              <a:defRPr/>
            </a:lvl3pPr>
            <a:lvl4pPr>
              <a:buClr>
                <a:schemeClr val="accent5"/>
              </a:buClr>
              <a:defRPr/>
            </a:lvl4pPr>
            <a:lvl5pPr>
              <a:buClr>
                <a:schemeClr val="accent5"/>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19" name="Picture 18">
            <a:extLst>
              <a:ext uri="{FF2B5EF4-FFF2-40B4-BE49-F238E27FC236}">
                <a16:creationId xmlns:a16="http://schemas.microsoft.com/office/drawing/2014/main" id="{96172010-2C96-D14B-AE26-86A9E1F3ACD1}"/>
              </a:ext>
            </a:extLst>
          </p:cNvPr>
          <p:cNvPicPr>
            <a:picLocks noChangeAspect="1"/>
          </p:cNvPicPr>
          <p:nvPr userDrawn="1"/>
        </p:nvPicPr>
        <p:blipFill>
          <a:blip r:embed="rId2"/>
          <a:srcRect/>
          <a:stretch/>
        </p:blipFill>
        <p:spPr>
          <a:xfrm>
            <a:off x="232493" y="6089030"/>
            <a:ext cx="640000" cy="640000"/>
          </a:xfrm>
          <a:prstGeom prst="rect">
            <a:avLst/>
          </a:prstGeom>
        </p:spPr>
      </p:pic>
      <p:sp>
        <p:nvSpPr>
          <p:cNvPr id="31" name="Rectangle 30">
            <a:extLst>
              <a:ext uri="{FF2B5EF4-FFF2-40B4-BE49-F238E27FC236}">
                <a16:creationId xmlns:a16="http://schemas.microsoft.com/office/drawing/2014/main" id="{D959C0A5-9449-034D-BD24-EA22D4AD5D2D}"/>
              </a:ext>
            </a:extLst>
          </p:cNvPr>
          <p:cNvSpPr/>
          <p:nvPr userDrawn="1"/>
        </p:nvSpPr>
        <p:spPr>
          <a:xfrm>
            <a:off x="8406971" y="1223637"/>
            <a:ext cx="3420000" cy="5212981"/>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32" name="Rectangle 31">
            <a:extLst>
              <a:ext uri="{FF2B5EF4-FFF2-40B4-BE49-F238E27FC236}">
                <a16:creationId xmlns:a16="http://schemas.microsoft.com/office/drawing/2014/main" id="{772339AE-8206-784D-B4FB-0A7156D5863C}"/>
              </a:ext>
            </a:extLst>
          </p:cNvPr>
          <p:cNvSpPr/>
          <p:nvPr userDrawn="1"/>
        </p:nvSpPr>
        <p:spPr>
          <a:xfrm>
            <a:off x="4694457" y="1217524"/>
            <a:ext cx="3420000" cy="52113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33" name="Content Placeholder 13">
            <a:extLst>
              <a:ext uri="{FF2B5EF4-FFF2-40B4-BE49-F238E27FC236}">
                <a16:creationId xmlns:a16="http://schemas.microsoft.com/office/drawing/2014/main" id="{49E35E3E-102F-EC4E-922D-B7DE227040CD}"/>
              </a:ext>
            </a:extLst>
          </p:cNvPr>
          <p:cNvSpPr>
            <a:spLocks noGrp="1"/>
          </p:cNvSpPr>
          <p:nvPr>
            <p:ph sz="quarter" idx="10"/>
          </p:nvPr>
        </p:nvSpPr>
        <p:spPr>
          <a:xfrm>
            <a:off x="4694458" y="1683550"/>
            <a:ext cx="3420000" cy="4745306"/>
          </a:xfrm>
          <a:solidFill>
            <a:schemeClr val="bg1"/>
          </a:solidFill>
        </p:spPr>
        <p:txBody>
          <a:bodyPr lIns="108000" tIns="0" rIns="108000" bIns="108000"/>
          <a:lstStyle>
            <a:lvl1pPr marL="0" indent="0">
              <a:buNone/>
              <a:defRPr b="1">
                <a:solidFill>
                  <a:schemeClr val="bg2">
                    <a:lumMod val="25000"/>
                  </a:schemeClr>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GB"/>
              <a:t>Click to edit Master text styles</a:t>
            </a:r>
          </a:p>
        </p:txBody>
      </p:sp>
      <p:sp>
        <p:nvSpPr>
          <p:cNvPr id="34" name="Content Placeholder 13">
            <a:extLst>
              <a:ext uri="{FF2B5EF4-FFF2-40B4-BE49-F238E27FC236}">
                <a16:creationId xmlns:a16="http://schemas.microsoft.com/office/drawing/2014/main" id="{38ECB196-4D48-0149-BE1C-0D2B913A50E4}"/>
              </a:ext>
            </a:extLst>
          </p:cNvPr>
          <p:cNvSpPr>
            <a:spLocks noGrp="1"/>
          </p:cNvSpPr>
          <p:nvPr>
            <p:ph sz="quarter" idx="11"/>
          </p:nvPr>
        </p:nvSpPr>
        <p:spPr>
          <a:xfrm>
            <a:off x="8406971" y="1677438"/>
            <a:ext cx="3420000" cy="4759180"/>
          </a:xfrm>
          <a:noFill/>
        </p:spPr>
        <p:txBody>
          <a:bodyPr lIns="108000" tIns="0" rIns="108000" bIns="108000"/>
          <a:lstStyle>
            <a:lvl1pPr marL="0" indent="0">
              <a:buNone/>
              <a:defRPr b="1">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GB"/>
              <a:t>Click to edit Master text styles</a:t>
            </a:r>
          </a:p>
        </p:txBody>
      </p:sp>
      <p:grpSp>
        <p:nvGrpSpPr>
          <p:cNvPr id="42" name="Group 41">
            <a:extLst>
              <a:ext uri="{FF2B5EF4-FFF2-40B4-BE49-F238E27FC236}">
                <a16:creationId xmlns:a16="http://schemas.microsoft.com/office/drawing/2014/main" id="{EC655D54-82FA-D149-B4ED-837584F90F8B}"/>
              </a:ext>
            </a:extLst>
          </p:cNvPr>
          <p:cNvGrpSpPr/>
          <p:nvPr userDrawn="1"/>
        </p:nvGrpSpPr>
        <p:grpSpPr>
          <a:xfrm>
            <a:off x="1" y="307309"/>
            <a:ext cx="11720518" cy="713128"/>
            <a:chOff x="1" y="307309"/>
            <a:chExt cx="11720518" cy="713128"/>
          </a:xfrm>
        </p:grpSpPr>
        <p:sp>
          <p:nvSpPr>
            <p:cNvPr id="43" name="Pentagon 6">
              <a:extLst>
                <a:ext uri="{FF2B5EF4-FFF2-40B4-BE49-F238E27FC236}">
                  <a16:creationId xmlns:a16="http://schemas.microsoft.com/office/drawing/2014/main" id="{57510873-D0EC-DB4C-84EE-87B581DBD65B}"/>
                </a:ext>
              </a:extLst>
            </p:cNvPr>
            <p:cNvSpPr/>
            <p:nvPr userDrawn="1"/>
          </p:nvSpPr>
          <p:spPr>
            <a:xfrm>
              <a:off x="854599" y="307309"/>
              <a:ext cx="10865920" cy="713128"/>
            </a:xfrm>
            <a:custGeom>
              <a:avLst/>
              <a:gdLst>
                <a:gd name="connsiteX0" fmla="*/ 0 w 9707168"/>
                <a:gd name="connsiteY0" fmla="*/ 0 h 902525"/>
                <a:gd name="connsiteX1" fmla="*/ 9255906 w 9707168"/>
                <a:gd name="connsiteY1" fmla="*/ 0 h 902525"/>
                <a:gd name="connsiteX2" fmla="*/ 9707168 w 9707168"/>
                <a:gd name="connsiteY2" fmla="*/ 451263 h 902525"/>
                <a:gd name="connsiteX3" fmla="*/ 9255906 w 9707168"/>
                <a:gd name="connsiteY3" fmla="*/ 902525 h 902525"/>
                <a:gd name="connsiteX4" fmla="*/ 0 w 9707168"/>
                <a:gd name="connsiteY4" fmla="*/ 902525 h 902525"/>
                <a:gd name="connsiteX5" fmla="*/ 0 w 9707168"/>
                <a:gd name="connsiteY5" fmla="*/ 0 h 902525"/>
                <a:gd name="connsiteX0" fmla="*/ 0 w 9255906"/>
                <a:gd name="connsiteY0" fmla="*/ 0 h 902525"/>
                <a:gd name="connsiteX1" fmla="*/ 9255906 w 9255906"/>
                <a:gd name="connsiteY1" fmla="*/ 0 h 902525"/>
                <a:gd name="connsiteX2" fmla="*/ 9255906 w 9255906"/>
                <a:gd name="connsiteY2" fmla="*/ 902525 h 902525"/>
                <a:gd name="connsiteX3" fmla="*/ 0 w 9255906"/>
                <a:gd name="connsiteY3" fmla="*/ 902525 h 902525"/>
                <a:gd name="connsiteX4" fmla="*/ 0 w 9255906"/>
                <a:gd name="connsiteY4" fmla="*/ 0 h 902525"/>
                <a:gd name="connsiteX0" fmla="*/ 0 w 9255906"/>
                <a:gd name="connsiteY0" fmla="*/ 0 h 918291"/>
                <a:gd name="connsiteX1" fmla="*/ 9255906 w 9255906"/>
                <a:gd name="connsiteY1" fmla="*/ 0 h 918291"/>
                <a:gd name="connsiteX2" fmla="*/ 8987892 w 9255906"/>
                <a:gd name="connsiteY2" fmla="*/ 918291 h 918291"/>
                <a:gd name="connsiteX3" fmla="*/ 0 w 9255906"/>
                <a:gd name="connsiteY3" fmla="*/ 902525 h 918291"/>
                <a:gd name="connsiteX4" fmla="*/ 0 w 9255906"/>
                <a:gd name="connsiteY4" fmla="*/ 0 h 9182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55906" h="918291">
                  <a:moveTo>
                    <a:pt x="0" y="0"/>
                  </a:moveTo>
                  <a:lnTo>
                    <a:pt x="9255906" y="0"/>
                  </a:lnTo>
                  <a:lnTo>
                    <a:pt x="8987892" y="918291"/>
                  </a:lnTo>
                  <a:lnTo>
                    <a:pt x="0" y="902525"/>
                  </a:lnTo>
                  <a:lnTo>
                    <a:pt x="0" y="0"/>
                  </a:lnTo>
                  <a:close/>
                </a:path>
              </a:pathLst>
            </a:cu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prstClr val="white"/>
                </a:solidFill>
              </a:endParaRPr>
            </a:p>
          </p:txBody>
        </p:sp>
        <p:sp>
          <p:nvSpPr>
            <p:cNvPr id="44" name="Pentagon 43">
              <a:extLst>
                <a:ext uri="{FF2B5EF4-FFF2-40B4-BE49-F238E27FC236}">
                  <a16:creationId xmlns:a16="http://schemas.microsoft.com/office/drawing/2014/main" id="{58E93C58-55FA-364C-B7FC-ABFF22E0A885}"/>
                </a:ext>
              </a:extLst>
            </p:cNvPr>
            <p:cNvSpPr/>
            <p:nvPr userDrawn="1"/>
          </p:nvSpPr>
          <p:spPr>
            <a:xfrm>
              <a:off x="1" y="307309"/>
              <a:ext cx="872490" cy="700884"/>
            </a:xfrm>
            <a:prstGeom prst="homePlate">
              <a:avLst>
                <a:gd name="adj" fmla="val 0"/>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45" name="Picture 44">
              <a:extLst>
                <a:ext uri="{FF2B5EF4-FFF2-40B4-BE49-F238E27FC236}">
                  <a16:creationId xmlns:a16="http://schemas.microsoft.com/office/drawing/2014/main" id="{ED23618C-FE38-2F44-8618-3A9F446B8AAA}"/>
                </a:ext>
              </a:extLst>
            </p:cNvPr>
            <p:cNvPicPr>
              <a:picLocks noChangeAspect="1"/>
            </p:cNvPicPr>
            <p:nvPr userDrawn="1"/>
          </p:nvPicPr>
          <p:blipFill>
            <a:blip r:embed="rId3"/>
            <a:srcRect/>
            <a:stretch/>
          </p:blipFill>
          <p:spPr>
            <a:xfrm>
              <a:off x="188291" y="404739"/>
              <a:ext cx="506023" cy="506023"/>
            </a:xfrm>
            <a:prstGeom prst="rect">
              <a:avLst/>
            </a:prstGeom>
          </p:spPr>
        </p:pic>
      </p:grpSp>
      <p:sp>
        <p:nvSpPr>
          <p:cNvPr id="46" name="Title Placeholder 1">
            <a:extLst>
              <a:ext uri="{FF2B5EF4-FFF2-40B4-BE49-F238E27FC236}">
                <a16:creationId xmlns:a16="http://schemas.microsoft.com/office/drawing/2014/main" id="{51C4E545-F87B-494B-8877-6FF48758FD5F}"/>
              </a:ext>
            </a:extLst>
          </p:cNvPr>
          <p:cNvSpPr>
            <a:spLocks noGrp="1"/>
          </p:cNvSpPr>
          <p:nvPr>
            <p:ph type="title" hasCustomPrompt="1"/>
          </p:nvPr>
        </p:nvSpPr>
        <p:spPr>
          <a:xfrm>
            <a:off x="981949" y="320215"/>
            <a:ext cx="10532719" cy="687978"/>
          </a:xfrm>
          <a:prstGeom prst="rect">
            <a:avLst/>
          </a:prstGeom>
        </p:spPr>
        <p:txBody>
          <a:bodyPr vert="horz" lIns="91440" tIns="108000" rIns="91440" bIns="45720" rtlCol="0" anchor="t">
            <a:normAutofit/>
          </a:bodyPr>
          <a:lstStyle>
            <a:lvl1pPr marL="0" marR="0" indent="0" algn="l" defTabSz="457200" rtl="0" eaLnBrk="1" fontAlgn="auto" latinLnBrk="0" hangingPunct="1">
              <a:lnSpc>
                <a:spcPct val="100000"/>
              </a:lnSpc>
              <a:spcBef>
                <a:spcPct val="0"/>
              </a:spcBef>
              <a:spcAft>
                <a:spcPts val="0"/>
              </a:spcAft>
              <a:buClrTx/>
              <a:buSzTx/>
              <a:buFontTx/>
              <a:buNone/>
              <a:tabLst/>
              <a:defRPr sz="3200" b="1">
                <a:solidFill>
                  <a:schemeClr val="tx1"/>
                </a:solidFill>
              </a:defRPr>
            </a:lvl1pPr>
          </a:lstStyle>
          <a:p>
            <a:r>
              <a:rPr lang="en-GB" sz="3200" b="1" i="0" u="none" strike="noStrike" kern="1200">
                <a:solidFill>
                  <a:schemeClr val="tx1"/>
                </a:solidFill>
                <a:effectLst/>
                <a:latin typeface="+mj-lt"/>
                <a:ea typeface="+mj-ea"/>
                <a:cs typeface="+mj-cs"/>
              </a:rPr>
              <a:t>Additional updates</a:t>
            </a:r>
          </a:p>
        </p:txBody>
      </p:sp>
      <p:sp>
        <p:nvSpPr>
          <p:cNvPr id="20" name="TextBox 19">
            <a:extLst>
              <a:ext uri="{FF2B5EF4-FFF2-40B4-BE49-F238E27FC236}">
                <a16:creationId xmlns:a16="http://schemas.microsoft.com/office/drawing/2014/main" id="{ABE0C226-4898-4291-85A4-F18DE36F925F}"/>
              </a:ext>
            </a:extLst>
          </p:cNvPr>
          <p:cNvSpPr txBox="1"/>
          <p:nvPr userDrawn="1"/>
        </p:nvSpPr>
        <p:spPr>
          <a:xfrm>
            <a:off x="981943" y="1192194"/>
            <a:ext cx="3420000" cy="400110"/>
          </a:xfrm>
          <a:prstGeom prst="rect">
            <a:avLst/>
          </a:prstGeom>
          <a:noFill/>
        </p:spPr>
        <p:txBody>
          <a:bodyPr wrap="square" rtlCol="0">
            <a:spAutoFit/>
          </a:bodyPr>
          <a:lstStyle/>
          <a:p>
            <a:r>
              <a:rPr lang="en-GB" sz="2000" b="1" dirty="0">
                <a:solidFill>
                  <a:prstClr val="black"/>
                </a:solidFill>
                <a:latin typeface="Calibri" panose="020F0502020204030204" pitchFamily="34" charset="0"/>
                <a:cs typeface="Calibri" panose="020F0502020204030204" pitchFamily="34" charset="0"/>
              </a:rPr>
              <a:t>Overview</a:t>
            </a:r>
          </a:p>
        </p:txBody>
      </p:sp>
      <p:sp>
        <p:nvSpPr>
          <p:cNvPr id="21" name="TextBox 20">
            <a:extLst>
              <a:ext uri="{FF2B5EF4-FFF2-40B4-BE49-F238E27FC236}">
                <a16:creationId xmlns:a16="http://schemas.microsoft.com/office/drawing/2014/main" id="{381499E3-09C4-4D38-A1DB-ECAEF09672AD}"/>
              </a:ext>
            </a:extLst>
          </p:cNvPr>
          <p:cNvSpPr txBox="1"/>
          <p:nvPr userDrawn="1"/>
        </p:nvSpPr>
        <p:spPr>
          <a:xfrm>
            <a:off x="4694457" y="1217524"/>
            <a:ext cx="3420000" cy="400110"/>
          </a:xfrm>
          <a:prstGeom prst="rect">
            <a:avLst/>
          </a:prstGeom>
          <a:noFill/>
        </p:spPr>
        <p:txBody>
          <a:bodyPr wrap="square" rtlCol="0">
            <a:spAutoFit/>
          </a:bodyPr>
          <a:lstStyle/>
          <a:p>
            <a:r>
              <a:rPr lang="en-GB" sz="2000" b="1" dirty="0">
                <a:solidFill>
                  <a:prstClr val="black"/>
                </a:solidFill>
                <a:latin typeface="Calibri" panose="020F0502020204030204" pitchFamily="34" charset="0"/>
                <a:cs typeface="Calibri" panose="020F0502020204030204" pitchFamily="34" charset="0"/>
              </a:rPr>
              <a:t>Key Data</a:t>
            </a:r>
          </a:p>
        </p:txBody>
      </p:sp>
      <p:sp>
        <p:nvSpPr>
          <p:cNvPr id="22" name="TextBox 21">
            <a:extLst>
              <a:ext uri="{FF2B5EF4-FFF2-40B4-BE49-F238E27FC236}">
                <a16:creationId xmlns:a16="http://schemas.microsoft.com/office/drawing/2014/main" id="{D325F131-6A6D-4663-B6DB-F7FFC142D1D3}"/>
              </a:ext>
            </a:extLst>
          </p:cNvPr>
          <p:cNvSpPr txBox="1"/>
          <p:nvPr userDrawn="1"/>
        </p:nvSpPr>
        <p:spPr>
          <a:xfrm>
            <a:off x="8406971" y="1217524"/>
            <a:ext cx="3420000" cy="400110"/>
          </a:xfrm>
          <a:prstGeom prst="rect">
            <a:avLst/>
          </a:prstGeom>
          <a:noFill/>
        </p:spPr>
        <p:txBody>
          <a:bodyPr wrap="square" rtlCol="0">
            <a:spAutoFit/>
          </a:bodyPr>
          <a:lstStyle/>
          <a:p>
            <a:r>
              <a:rPr lang="en-GB" sz="2000" b="1" dirty="0">
                <a:solidFill>
                  <a:prstClr val="white"/>
                </a:solidFill>
                <a:latin typeface="Calibri" panose="020F0502020204030204" pitchFamily="34" charset="0"/>
                <a:cs typeface="Calibri" panose="020F0502020204030204" pitchFamily="34" charset="0"/>
              </a:rPr>
              <a:t>Next Steps</a:t>
            </a:r>
          </a:p>
        </p:txBody>
      </p:sp>
    </p:spTree>
    <p:extLst>
      <p:ext uri="{BB962C8B-B14F-4D97-AF65-F5344CB8AC3E}">
        <p14:creationId xmlns:p14="http://schemas.microsoft.com/office/powerpoint/2010/main" val="4240983709"/>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29944" y="451513"/>
            <a:ext cx="10715856" cy="1189502"/>
          </a:xfrm>
        </p:spPr>
        <p:txBody>
          <a:bodyPr lIns="108000">
            <a:normAutofit/>
          </a:bodyPr>
          <a:lstStyle>
            <a:lvl1pPr>
              <a:defRPr sz="3600"/>
            </a:lvl1pPr>
          </a:lstStyle>
          <a:p>
            <a:r>
              <a:rPr lang="en-US"/>
              <a:t>Click to edit Master title style</a:t>
            </a:r>
          </a:p>
        </p:txBody>
      </p:sp>
      <p:sp>
        <p:nvSpPr>
          <p:cNvPr id="3" name="Content Placeholder 2"/>
          <p:cNvSpPr>
            <a:spLocks noGrp="1"/>
          </p:cNvSpPr>
          <p:nvPr>
            <p:ph idx="1" hasCustomPrompt="1"/>
          </p:nvPr>
        </p:nvSpPr>
        <p:spPr>
          <a:xfrm>
            <a:off x="1029943" y="1904213"/>
            <a:ext cx="10715855" cy="4137149"/>
          </a:xfrm>
        </p:spPr>
        <p:txBody>
          <a:bodyPr lIns="10800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9973663" y="6041362"/>
            <a:ext cx="911939" cy="365125"/>
          </a:xfrm>
        </p:spPr>
        <p:txBody>
          <a:bodyPr/>
          <a:lstStyle/>
          <a:p>
            <a:fld id="{42A54C80-263E-416B-A8E0-580EDEADCBDC}" type="datetimeFigureOut">
              <a:rPr lang="en-US" smtClean="0">
                <a:solidFill>
                  <a:prstClr val="black">
                    <a:tint val="75000"/>
                  </a:prstClr>
                </a:solidFill>
              </a:rPr>
              <a:pPr/>
              <a:t>6/20/2022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11062459" y="6041362"/>
            <a:ext cx="683339" cy="365125"/>
          </a:xfrm>
        </p:spPr>
        <p:txBody>
          <a:bodyPr/>
          <a:lstStyle/>
          <a:p>
            <a:fld id="{519954A3-9DFD-4C44-94BA-B95130A3BA1C}" type="slidenum">
              <a:rPr lang="en-US" smtClean="0">
                <a:solidFill>
                  <a:srgbClr val="00A9CE"/>
                </a:solidFill>
              </a:rPr>
              <a:pPr/>
              <a:t>‹#›</a:t>
            </a:fld>
            <a:endParaRPr lang="en-US" dirty="0">
              <a:solidFill>
                <a:srgbClr val="00A9CE"/>
              </a:solidFill>
            </a:endParaRPr>
          </a:p>
        </p:txBody>
      </p:sp>
      <p:pic>
        <p:nvPicPr>
          <p:cNvPr id="7" name="Picture 6">
            <a:extLst>
              <a:ext uri="{FF2B5EF4-FFF2-40B4-BE49-F238E27FC236}">
                <a16:creationId xmlns:a16="http://schemas.microsoft.com/office/drawing/2014/main" id="{95296C1B-03D4-AD47-B040-2D508685558D}"/>
              </a:ext>
            </a:extLst>
          </p:cNvPr>
          <p:cNvPicPr>
            <a:picLocks noChangeAspect="1"/>
          </p:cNvPicPr>
          <p:nvPr userDrawn="1"/>
        </p:nvPicPr>
        <p:blipFill>
          <a:blip r:embed="rId2"/>
          <a:srcRect/>
          <a:stretch/>
        </p:blipFill>
        <p:spPr>
          <a:xfrm>
            <a:off x="232493" y="6089030"/>
            <a:ext cx="640000" cy="640000"/>
          </a:xfrm>
          <a:prstGeom prst="rect">
            <a:avLst/>
          </a:prstGeom>
        </p:spPr>
      </p:pic>
    </p:spTree>
    <p:extLst>
      <p:ext uri="{BB962C8B-B14F-4D97-AF65-F5344CB8AC3E}">
        <p14:creationId xmlns:p14="http://schemas.microsoft.com/office/powerpoint/2010/main" val="2348948831"/>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9944" y="1828801"/>
            <a:ext cx="10715854" cy="2085905"/>
          </a:xfrm>
        </p:spPr>
        <p:txBody>
          <a:bodyPr lIns="108000" anchor="b"/>
          <a:lstStyle>
            <a:lvl1pPr algn="l">
              <a:defRPr sz="4000" b="0" cap="none"/>
            </a:lvl1pPr>
          </a:lstStyle>
          <a:p>
            <a:r>
              <a:rPr lang="en-US"/>
              <a:t>Click to edit Master title style</a:t>
            </a:r>
          </a:p>
        </p:txBody>
      </p:sp>
      <p:sp>
        <p:nvSpPr>
          <p:cNvPr id="3" name="Text Placeholder 2"/>
          <p:cNvSpPr>
            <a:spLocks noGrp="1"/>
          </p:cNvSpPr>
          <p:nvPr>
            <p:ph type="body" idx="1" hasCustomPrompt="1"/>
          </p:nvPr>
        </p:nvSpPr>
        <p:spPr>
          <a:xfrm>
            <a:off x="1029944" y="4117633"/>
            <a:ext cx="10715854" cy="963413"/>
          </a:xfrm>
        </p:spPr>
        <p:txBody>
          <a:bodyPr lIns="108000"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9973663" y="6041362"/>
            <a:ext cx="911939" cy="365125"/>
          </a:xfrm>
        </p:spPr>
        <p:txBody>
          <a:bodyPr/>
          <a:lstStyle/>
          <a:p>
            <a:fld id="{B61BEF0D-F0BB-DE4B-95CE-6DB70DBA9567}" type="datetimeFigureOut">
              <a:rPr lang="en-US" smtClean="0">
                <a:solidFill>
                  <a:prstClr val="black">
                    <a:tint val="75000"/>
                  </a:prstClr>
                </a:solidFill>
              </a:rPr>
              <a:pPr/>
              <a:t>6/20/2022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11062459" y="6041362"/>
            <a:ext cx="683339" cy="365125"/>
          </a:xfrm>
        </p:spPr>
        <p:txBody>
          <a:bodyPr/>
          <a:lstStyle/>
          <a:p>
            <a:fld id="{D57F1E4F-1CFF-5643-939E-217C01CDF565}" type="slidenum">
              <a:rPr lang="en-US" smtClean="0">
                <a:solidFill>
                  <a:srgbClr val="00A9CE"/>
                </a:solidFill>
              </a:rPr>
              <a:pPr/>
              <a:t>‹#›</a:t>
            </a:fld>
            <a:endParaRPr lang="en-US" dirty="0">
              <a:solidFill>
                <a:srgbClr val="00A9CE"/>
              </a:solidFill>
            </a:endParaRPr>
          </a:p>
        </p:txBody>
      </p:sp>
      <p:pic>
        <p:nvPicPr>
          <p:cNvPr id="7" name="Picture 6">
            <a:extLst>
              <a:ext uri="{FF2B5EF4-FFF2-40B4-BE49-F238E27FC236}">
                <a16:creationId xmlns:a16="http://schemas.microsoft.com/office/drawing/2014/main" id="{C44ABF8D-DD1B-5C43-B5D0-CCD573D50EE3}"/>
              </a:ext>
            </a:extLst>
          </p:cNvPr>
          <p:cNvPicPr>
            <a:picLocks noChangeAspect="1"/>
          </p:cNvPicPr>
          <p:nvPr userDrawn="1"/>
        </p:nvPicPr>
        <p:blipFill>
          <a:blip r:embed="rId2"/>
          <a:srcRect/>
          <a:stretch/>
        </p:blipFill>
        <p:spPr>
          <a:xfrm>
            <a:off x="232493" y="6089030"/>
            <a:ext cx="640000" cy="640000"/>
          </a:xfrm>
          <a:prstGeom prst="rect">
            <a:avLst/>
          </a:prstGeom>
        </p:spPr>
      </p:pic>
    </p:spTree>
    <p:extLst>
      <p:ext uri="{BB962C8B-B14F-4D97-AF65-F5344CB8AC3E}">
        <p14:creationId xmlns:p14="http://schemas.microsoft.com/office/powerpoint/2010/main" val="4123113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14" name="Freeform 13">
            <a:extLst>
              <a:ext uri="{FF2B5EF4-FFF2-40B4-BE49-F238E27FC236}">
                <a16:creationId xmlns:a16="http://schemas.microsoft.com/office/drawing/2014/main" id="{7AE053C1-0B76-0442-BE4A-E6DDBF3D1DDF}"/>
              </a:ext>
            </a:extLst>
          </p:cNvPr>
          <p:cNvSpPr/>
          <p:nvPr userDrawn="1"/>
        </p:nvSpPr>
        <p:spPr>
          <a:xfrm rot="10800000">
            <a:off x="452486" y="-22696"/>
            <a:ext cx="11739512" cy="6912055"/>
          </a:xfrm>
          <a:custGeom>
            <a:avLst/>
            <a:gdLst>
              <a:gd name="connsiteX0" fmla="*/ 0 w 10397613"/>
              <a:gd name="connsiteY0" fmla="*/ 0 h 6843252"/>
              <a:gd name="connsiteX1" fmla="*/ 0 w 10397613"/>
              <a:gd name="connsiteY1" fmla="*/ 6843252 h 6843252"/>
              <a:gd name="connsiteX2" fmla="*/ 9261987 w 10397613"/>
              <a:gd name="connsiteY2" fmla="*/ 6843252 h 6843252"/>
              <a:gd name="connsiteX3" fmla="*/ 10176387 w 10397613"/>
              <a:gd name="connsiteY3" fmla="*/ 4837471 h 6843252"/>
              <a:gd name="connsiteX4" fmla="*/ 10397613 w 10397613"/>
              <a:gd name="connsiteY4" fmla="*/ 3274142 h 6843252"/>
              <a:gd name="connsiteX5" fmla="*/ 9851923 w 10397613"/>
              <a:gd name="connsiteY5" fmla="*/ 14748 h 6843252"/>
              <a:gd name="connsiteX6" fmla="*/ 0 w 10397613"/>
              <a:gd name="connsiteY6" fmla="*/ 0 h 6843252"/>
              <a:gd name="connsiteX0" fmla="*/ 0 w 10397613"/>
              <a:gd name="connsiteY0" fmla="*/ 3073 h 6846325"/>
              <a:gd name="connsiteX1" fmla="*/ 0 w 10397613"/>
              <a:gd name="connsiteY1" fmla="*/ 6846325 h 6846325"/>
              <a:gd name="connsiteX2" fmla="*/ 9261987 w 10397613"/>
              <a:gd name="connsiteY2" fmla="*/ 6846325 h 6846325"/>
              <a:gd name="connsiteX3" fmla="*/ 10176387 w 10397613"/>
              <a:gd name="connsiteY3" fmla="*/ 4840544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397613"/>
              <a:gd name="connsiteY0" fmla="*/ 3073 h 6846325"/>
              <a:gd name="connsiteX1" fmla="*/ 0 w 10397613"/>
              <a:gd name="connsiteY1" fmla="*/ 6846325 h 6846325"/>
              <a:gd name="connsiteX2" fmla="*/ 9261987 w 10397613"/>
              <a:gd name="connsiteY2" fmla="*/ 6846325 h 6846325"/>
              <a:gd name="connsiteX3" fmla="*/ 10191755 w 10397613"/>
              <a:gd name="connsiteY3" fmla="*/ 4813708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424507"/>
              <a:gd name="connsiteY0" fmla="*/ 3073 h 6846325"/>
              <a:gd name="connsiteX1" fmla="*/ 0 w 10424507"/>
              <a:gd name="connsiteY1" fmla="*/ 6846325 h 6846325"/>
              <a:gd name="connsiteX2" fmla="*/ 9261987 w 10424507"/>
              <a:gd name="connsiteY2" fmla="*/ 6846325 h 6846325"/>
              <a:gd name="connsiteX3" fmla="*/ 10191755 w 10424507"/>
              <a:gd name="connsiteY3" fmla="*/ 4813708 h 6846325"/>
              <a:gd name="connsiteX4" fmla="*/ 10424507 w 10424507"/>
              <a:gd name="connsiteY4" fmla="*/ 3284883 h 6846325"/>
              <a:gd name="connsiteX5" fmla="*/ 9869783 w 10424507"/>
              <a:gd name="connsiteY5" fmla="*/ 0 h 6846325"/>
              <a:gd name="connsiteX6" fmla="*/ 0 w 10424507"/>
              <a:gd name="connsiteY6" fmla="*/ 3073 h 6846325"/>
              <a:gd name="connsiteX0" fmla="*/ 0 w 10424507"/>
              <a:gd name="connsiteY0" fmla="*/ 0 h 6843252"/>
              <a:gd name="connsiteX1" fmla="*/ 0 w 10424507"/>
              <a:gd name="connsiteY1" fmla="*/ 6843252 h 6843252"/>
              <a:gd name="connsiteX2" fmla="*/ 9261987 w 10424507"/>
              <a:gd name="connsiteY2" fmla="*/ 6843252 h 6843252"/>
              <a:gd name="connsiteX3" fmla="*/ 10191755 w 10424507"/>
              <a:gd name="connsiteY3" fmla="*/ 4810635 h 6843252"/>
              <a:gd name="connsiteX4" fmla="*/ 10424507 w 10424507"/>
              <a:gd name="connsiteY4" fmla="*/ 3281810 h 6843252"/>
              <a:gd name="connsiteX5" fmla="*/ 9888993 w 10424507"/>
              <a:gd name="connsiteY5" fmla="*/ 761 h 6843252"/>
              <a:gd name="connsiteX6" fmla="*/ 0 w 10424507"/>
              <a:gd name="connsiteY6" fmla="*/ 0 h 6843252"/>
              <a:gd name="connsiteX0" fmla="*/ 0 w 10424507"/>
              <a:gd name="connsiteY0" fmla="*/ 0 h 6850919"/>
              <a:gd name="connsiteX1" fmla="*/ 0 w 10424507"/>
              <a:gd name="connsiteY1" fmla="*/ 6843252 h 6850919"/>
              <a:gd name="connsiteX2" fmla="*/ 9254303 w 10424507"/>
              <a:gd name="connsiteY2" fmla="*/ 6850919 h 6850919"/>
              <a:gd name="connsiteX3" fmla="*/ 10191755 w 10424507"/>
              <a:gd name="connsiteY3" fmla="*/ 4810635 h 6850919"/>
              <a:gd name="connsiteX4" fmla="*/ 10424507 w 10424507"/>
              <a:gd name="connsiteY4" fmla="*/ 3281810 h 6850919"/>
              <a:gd name="connsiteX5" fmla="*/ 9888993 w 10424507"/>
              <a:gd name="connsiteY5" fmla="*/ 761 h 6850919"/>
              <a:gd name="connsiteX6" fmla="*/ 0 w 10424507"/>
              <a:gd name="connsiteY6" fmla="*/ 0 h 6850919"/>
              <a:gd name="connsiteX0" fmla="*/ 0 w 10458098"/>
              <a:gd name="connsiteY0" fmla="*/ 0 h 6850919"/>
              <a:gd name="connsiteX1" fmla="*/ 0 w 10458098"/>
              <a:gd name="connsiteY1" fmla="*/ 6843252 h 6850919"/>
              <a:gd name="connsiteX2" fmla="*/ 9254303 w 10458098"/>
              <a:gd name="connsiteY2" fmla="*/ 6850919 h 6850919"/>
              <a:gd name="connsiteX3" fmla="*/ 10191755 w 10458098"/>
              <a:gd name="connsiteY3" fmla="*/ 4810635 h 6850919"/>
              <a:gd name="connsiteX4" fmla="*/ 10458098 w 10458098"/>
              <a:gd name="connsiteY4" fmla="*/ 3281810 h 6850919"/>
              <a:gd name="connsiteX5" fmla="*/ 9888993 w 10458098"/>
              <a:gd name="connsiteY5" fmla="*/ 761 h 6850919"/>
              <a:gd name="connsiteX6" fmla="*/ 0 w 10458098"/>
              <a:gd name="connsiteY6" fmla="*/ 0 h 6850919"/>
              <a:gd name="connsiteX0" fmla="*/ 0 w 10458098"/>
              <a:gd name="connsiteY0" fmla="*/ 27458 h 6878377"/>
              <a:gd name="connsiteX1" fmla="*/ 0 w 10458098"/>
              <a:gd name="connsiteY1" fmla="*/ 6870710 h 6878377"/>
              <a:gd name="connsiteX2" fmla="*/ 9254303 w 10458098"/>
              <a:gd name="connsiteY2" fmla="*/ 6878377 h 6878377"/>
              <a:gd name="connsiteX3" fmla="*/ 10191755 w 10458098"/>
              <a:gd name="connsiteY3" fmla="*/ 4838093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78377"/>
              <a:gd name="connsiteX1" fmla="*/ 0 w 10458098"/>
              <a:gd name="connsiteY1" fmla="*/ 6870710 h 6878377"/>
              <a:gd name="connsiteX2" fmla="*/ 9254303 w 10458098"/>
              <a:gd name="connsiteY2" fmla="*/ 6878377 h 6878377"/>
              <a:gd name="connsiteX3" fmla="*/ 10334518 w 10458098"/>
              <a:gd name="connsiteY3" fmla="*/ 4828687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97190"/>
              <a:gd name="connsiteX1" fmla="*/ 0 w 10458098"/>
              <a:gd name="connsiteY1" fmla="*/ 6870710 h 6897190"/>
              <a:gd name="connsiteX2" fmla="*/ 9816958 w 10458098"/>
              <a:gd name="connsiteY2" fmla="*/ 6897190 h 6897190"/>
              <a:gd name="connsiteX3" fmla="*/ 10334518 w 10458098"/>
              <a:gd name="connsiteY3" fmla="*/ 4828687 h 6897190"/>
              <a:gd name="connsiteX4" fmla="*/ 10458098 w 10458098"/>
              <a:gd name="connsiteY4" fmla="*/ 3309268 h 6897190"/>
              <a:gd name="connsiteX5" fmla="*/ 10157723 w 10458098"/>
              <a:gd name="connsiteY5" fmla="*/ 0 h 6897190"/>
              <a:gd name="connsiteX6" fmla="*/ 0 w 10458098"/>
              <a:gd name="connsiteY6" fmla="*/ 27458 h 6897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458098" h="6897190">
                <a:moveTo>
                  <a:pt x="0" y="27458"/>
                </a:moveTo>
                <a:lnTo>
                  <a:pt x="0" y="6870710"/>
                </a:lnTo>
                <a:lnTo>
                  <a:pt x="9816958" y="6897190"/>
                </a:lnTo>
                <a:lnTo>
                  <a:pt x="10334518" y="4828687"/>
                </a:lnTo>
                <a:lnTo>
                  <a:pt x="10458098" y="3309268"/>
                </a:lnTo>
                <a:lnTo>
                  <a:pt x="10157723" y="0"/>
                </a:lnTo>
                <a:lnTo>
                  <a:pt x="0" y="27458"/>
                </a:lnTo>
                <a:close/>
              </a:path>
            </a:pathLst>
          </a:custGeom>
          <a:solidFill>
            <a:schemeClr val="bg2">
              <a:alpha val="6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 name="Group 1">
            <a:extLst>
              <a:ext uri="{FF2B5EF4-FFF2-40B4-BE49-F238E27FC236}">
                <a16:creationId xmlns:a16="http://schemas.microsoft.com/office/drawing/2014/main" id="{A19AFA25-8CB0-A34F-AE1A-594E02354098}"/>
              </a:ext>
            </a:extLst>
          </p:cNvPr>
          <p:cNvGrpSpPr/>
          <p:nvPr userDrawn="1"/>
        </p:nvGrpSpPr>
        <p:grpSpPr>
          <a:xfrm>
            <a:off x="1" y="300563"/>
            <a:ext cx="11728638" cy="718638"/>
            <a:chOff x="1" y="300563"/>
            <a:chExt cx="11728638" cy="718638"/>
          </a:xfrm>
        </p:grpSpPr>
        <p:sp>
          <p:nvSpPr>
            <p:cNvPr id="11" name="Pentagon 6">
              <a:extLst>
                <a:ext uri="{FF2B5EF4-FFF2-40B4-BE49-F238E27FC236}">
                  <a16:creationId xmlns:a16="http://schemas.microsoft.com/office/drawing/2014/main" id="{022DF9F5-EDD5-1546-90A5-8CBDD9A4B4E8}"/>
                </a:ext>
              </a:extLst>
            </p:cNvPr>
            <p:cNvSpPr/>
            <p:nvPr userDrawn="1"/>
          </p:nvSpPr>
          <p:spPr>
            <a:xfrm>
              <a:off x="862719" y="300563"/>
              <a:ext cx="10865920" cy="718638"/>
            </a:xfrm>
            <a:custGeom>
              <a:avLst/>
              <a:gdLst>
                <a:gd name="connsiteX0" fmla="*/ 0 w 9707168"/>
                <a:gd name="connsiteY0" fmla="*/ 0 h 902525"/>
                <a:gd name="connsiteX1" fmla="*/ 9255906 w 9707168"/>
                <a:gd name="connsiteY1" fmla="*/ 0 h 902525"/>
                <a:gd name="connsiteX2" fmla="*/ 9707168 w 9707168"/>
                <a:gd name="connsiteY2" fmla="*/ 451263 h 902525"/>
                <a:gd name="connsiteX3" fmla="*/ 9255906 w 9707168"/>
                <a:gd name="connsiteY3" fmla="*/ 902525 h 902525"/>
                <a:gd name="connsiteX4" fmla="*/ 0 w 9707168"/>
                <a:gd name="connsiteY4" fmla="*/ 902525 h 902525"/>
                <a:gd name="connsiteX5" fmla="*/ 0 w 9707168"/>
                <a:gd name="connsiteY5" fmla="*/ 0 h 902525"/>
                <a:gd name="connsiteX0" fmla="*/ 0 w 9255906"/>
                <a:gd name="connsiteY0" fmla="*/ 0 h 902525"/>
                <a:gd name="connsiteX1" fmla="*/ 9255906 w 9255906"/>
                <a:gd name="connsiteY1" fmla="*/ 0 h 902525"/>
                <a:gd name="connsiteX2" fmla="*/ 9255906 w 9255906"/>
                <a:gd name="connsiteY2" fmla="*/ 902525 h 902525"/>
                <a:gd name="connsiteX3" fmla="*/ 0 w 9255906"/>
                <a:gd name="connsiteY3" fmla="*/ 902525 h 902525"/>
                <a:gd name="connsiteX4" fmla="*/ 0 w 9255906"/>
                <a:gd name="connsiteY4" fmla="*/ 0 h 902525"/>
                <a:gd name="connsiteX0" fmla="*/ 0 w 9255906"/>
                <a:gd name="connsiteY0" fmla="*/ 0 h 918291"/>
                <a:gd name="connsiteX1" fmla="*/ 9255906 w 9255906"/>
                <a:gd name="connsiteY1" fmla="*/ 0 h 918291"/>
                <a:gd name="connsiteX2" fmla="*/ 8987892 w 9255906"/>
                <a:gd name="connsiteY2" fmla="*/ 918291 h 918291"/>
                <a:gd name="connsiteX3" fmla="*/ 0 w 9255906"/>
                <a:gd name="connsiteY3" fmla="*/ 902525 h 918291"/>
                <a:gd name="connsiteX4" fmla="*/ 0 w 9255906"/>
                <a:gd name="connsiteY4" fmla="*/ 0 h 9182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55906" h="918291">
                  <a:moveTo>
                    <a:pt x="0" y="0"/>
                  </a:moveTo>
                  <a:lnTo>
                    <a:pt x="9255906" y="0"/>
                  </a:lnTo>
                  <a:lnTo>
                    <a:pt x="8987892" y="918291"/>
                  </a:lnTo>
                  <a:lnTo>
                    <a:pt x="0" y="902525"/>
                  </a:lnTo>
                  <a:lnTo>
                    <a:pt x="0" y="0"/>
                  </a:lnTo>
                  <a:close/>
                </a:path>
              </a:pathLst>
            </a:custGeom>
            <a:solidFill>
              <a:schemeClr val="accent6">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9" name="Pentagon 8">
              <a:extLst>
                <a:ext uri="{FF2B5EF4-FFF2-40B4-BE49-F238E27FC236}">
                  <a16:creationId xmlns:a16="http://schemas.microsoft.com/office/drawing/2014/main" id="{89750828-C94B-1545-92F9-E60813B8190E}"/>
                </a:ext>
              </a:extLst>
            </p:cNvPr>
            <p:cNvSpPr/>
            <p:nvPr userDrawn="1"/>
          </p:nvSpPr>
          <p:spPr>
            <a:xfrm>
              <a:off x="1" y="300563"/>
              <a:ext cx="872492" cy="706300"/>
            </a:xfrm>
            <a:prstGeom prst="homePlate">
              <a:avLst>
                <a:gd name="adj" fmla="val 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itle 1">
              <a:extLst>
                <a:ext uri="{FF2B5EF4-FFF2-40B4-BE49-F238E27FC236}">
                  <a16:creationId xmlns:a16="http://schemas.microsoft.com/office/drawing/2014/main" id="{FA25FD90-B327-D14B-95CE-C0FF3B766305}"/>
                </a:ext>
              </a:extLst>
            </p:cNvPr>
            <p:cNvSpPr txBox="1">
              <a:spLocks/>
            </p:cNvSpPr>
            <p:nvPr userDrawn="1"/>
          </p:nvSpPr>
          <p:spPr>
            <a:xfrm>
              <a:off x="981950" y="300563"/>
              <a:ext cx="6579061" cy="706300"/>
            </a:xfrm>
            <a:prstGeom prst="rect">
              <a:avLst/>
            </a:prstGeom>
          </p:spPr>
          <p:txBody>
            <a:bodyPr vert="horz" lIns="108000" tIns="45720" rIns="108000" bIns="45720" rtlCol="0" anchor="ctr" anchorCtr="0">
              <a:normAutofit/>
            </a:bodyPr>
            <a:lstStyle>
              <a:lvl1pPr algn="l" defTabSz="457200" rtl="0" eaLnBrk="1" latinLnBrk="0" hangingPunct="1">
                <a:spcBef>
                  <a:spcPct val="0"/>
                </a:spcBef>
                <a:buNone/>
                <a:defRPr sz="3600" kern="1200">
                  <a:solidFill>
                    <a:schemeClr val="accent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sz="3200" b="1" i="0" u="none" strike="noStrike" kern="1200" dirty="0">
                  <a:solidFill>
                    <a:schemeClr val="tx1"/>
                  </a:solidFill>
                  <a:effectLst/>
                  <a:latin typeface="+mj-lt"/>
                  <a:ea typeface="+mj-ea"/>
                  <a:cs typeface="+mj-cs"/>
                </a:rPr>
                <a:t>Elective Waiting Times update</a:t>
              </a:r>
            </a:p>
          </p:txBody>
        </p:sp>
        <p:pic>
          <p:nvPicPr>
            <p:cNvPr id="7" name="Picture 6">
              <a:extLst>
                <a:ext uri="{FF2B5EF4-FFF2-40B4-BE49-F238E27FC236}">
                  <a16:creationId xmlns:a16="http://schemas.microsoft.com/office/drawing/2014/main" id="{D94E028C-AAB8-C944-B94F-071A2D2E7032}"/>
                </a:ext>
              </a:extLst>
            </p:cNvPr>
            <p:cNvPicPr>
              <a:picLocks noChangeAspect="1"/>
            </p:cNvPicPr>
            <p:nvPr userDrawn="1"/>
          </p:nvPicPr>
          <p:blipFill>
            <a:blip r:embed="rId2"/>
            <a:stretch>
              <a:fillRect/>
            </a:stretch>
          </p:blipFill>
          <p:spPr>
            <a:xfrm>
              <a:off x="191178" y="400157"/>
              <a:ext cx="490139" cy="507113"/>
            </a:xfrm>
            <a:prstGeom prst="rect">
              <a:avLst/>
            </a:prstGeom>
          </p:spPr>
        </p:pic>
      </p:grpSp>
      <p:sp>
        <p:nvSpPr>
          <p:cNvPr id="3" name="Content Placeholder 2"/>
          <p:cNvSpPr>
            <a:spLocks noGrp="1"/>
          </p:cNvSpPr>
          <p:nvPr>
            <p:ph idx="1" hasCustomPrompt="1"/>
          </p:nvPr>
        </p:nvSpPr>
        <p:spPr>
          <a:xfrm>
            <a:off x="981950" y="1223320"/>
            <a:ext cx="10793533" cy="5206803"/>
          </a:xfrm>
        </p:spPr>
        <p:txBody>
          <a:bodyPr lIns="108000" tIns="108000" bIns="108000"/>
          <a:lstStyle>
            <a:lvl1pPr>
              <a:buClr>
                <a:schemeClr val="accent6"/>
              </a:buClr>
              <a:defRPr/>
            </a:lvl1pPr>
            <a:lvl2pPr>
              <a:buClr>
                <a:schemeClr val="accent6"/>
              </a:buClr>
              <a:defRPr/>
            </a:lvl2pPr>
            <a:lvl3pPr>
              <a:buClr>
                <a:schemeClr val="accent6"/>
              </a:buClr>
              <a:defRPr/>
            </a:lvl3pPr>
            <a:lvl4pPr>
              <a:buClr>
                <a:schemeClr val="accent6"/>
              </a:buClr>
              <a:defRPr/>
            </a:lvl4pPr>
            <a:lvl5pPr>
              <a:buClr>
                <a:schemeClr val="accent6"/>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17" name="Picture 16">
            <a:extLst>
              <a:ext uri="{FF2B5EF4-FFF2-40B4-BE49-F238E27FC236}">
                <a16:creationId xmlns:a16="http://schemas.microsoft.com/office/drawing/2014/main" id="{440D7861-930A-384A-AE3D-6F1914E8CDD0}"/>
              </a:ext>
            </a:extLst>
          </p:cNvPr>
          <p:cNvPicPr>
            <a:picLocks noChangeAspect="1"/>
          </p:cNvPicPr>
          <p:nvPr userDrawn="1"/>
        </p:nvPicPr>
        <p:blipFill>
          <a:blip r:embed="rId3"/>
          <a:srcRect/>
          <a:stretch/>
        </p:blipFill>
        <p:spPr>
          <a:xfrm>
            <a:off x="232493" y="6089030"/>
            <a:ext cx="640000" cy="640000"/>
          </a:xfrm>
          <a:prstGeom prst="rect">
            <a:avLst/>
          </a:prstGeom>
        </p:spPr>
      </p:pic>
    </p:spTree>
    <p:extLst>
      <p:ext uri="{BB962C8B-B14F-4D97-AF65-F5344CB8AC3E}">
        <p14:creationId xmlns:p14="http://schemas.microsoft.com/office/powerpoint/2010/main" val="4170907447"/>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9943" y="451511"/>
            <a:ext cx="10715855" cy="1189503"/>
          </a:xfrm>
        </p:spPr>
        <p:txBody>
          <a:bodyPr lIns="108000"/>
          <a:lstStyle/>
          <a:p>
            <a:r>
              <a:rPr lang="en-US"/>
              <a:t>Click to edit Master title style</a:t>
            </a:r>
          </a:p>
        </p:txBody>
      </p:sp>
      <p:sp>
        <p:nvSpPr>
          <p:cNvPr id="3" name="Content Placeholder 2"/>
          <p:cNvSpPr>
            <a:spLocks noGrp="1"/>
          </p:cNvSpPr>
          <p:nvPr>
            <p:ph sz="half" idx="1"/>
          </p:nvPr>
        </p:nvSpPr>
        <p:spPr>
          <a:xfrm>
            <a:off x="1031238" y="1904214"/>
            <a:ext cx="5249560" cy="413714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496239" y="1904215"/>
            <a:ext cx="5249559" cy="413714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9973663" y="6041362"/>
            <a:ext cx="911939" cy="365125"/>
          </a:xfrm>
        </p:spPr>
        <p:txBody>
          <a:bodyPr/>
          <a:lstStyle/>
          <a:p>
            <a:fld id="{42A54C80-263E-416B-A8E0-580EDEADCBDC}" type="datetimeFigureOut">
              <a:rPr lang="en-US" smtClean="0">
                <a:solidFill>
                  <a:prstClr val="black">
                    <a:tint val="75000"/>
                  </a:prstClr>
                </a:solidFill>
              </a:rPr>
              <a:pPr/>
              <a:t>6/20/2022</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a:xfrm>
            <a:off x="11062459" y="6041362"/>
            <a:ext cx="683339" cy="365125"/>
          </a:xfrm>
        </p:spPr>
        <p:txBody>
          <a:bodyPr/>
          <a:lstStyle/>
          <a:p>
            <a:fld id="{519954A3-9DFD-4C44-94BA-B95130A3BA1C}" type="slidenum">
              <a:rPr lang="en-US" smtClean="0">
                <a:solidFill>
                  <a:srgbClr val="00A9CE"/>
                </a:solidFill>
              </a:rPr>
              <a:pPr/>
              <a:t>‹#›</a:t>
            </a:fld>
            <a:endParaRPr lang="en-US" dirty="0">
              <a:solidFill>
                <a:srgbClr val="00A9CE"/>
              </a:solidFill>
            </a:endParaRPr>
          </a:p>
        </p:txBody>
      </p:sp>
    </p:spTree>
    <p:extLst>
      <p:ext uri="{BB962C8B-B14F-4D97-AF65-F5344CB8AC3E}">
        <p14:creationId xmlns:p14="http://schemas.microsoft.com/office/powerpoint/2010/main" val="3643928367"/>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29943" y="451511"/>
            <a:ext cx="10715856" cy="1189504"/>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029942" y="1904213"/>
            <a:ext cx="5211913" cy="576262"/>
          </a:xfrm>
        </p:spPr>
        <p:txBody>
          <a:bodyPr anchor="b">
            <a:no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29942" y="2612074"/>
            <a:ext cx="5211913" cy="3429288"/>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533890" y="1904213"/>
            <a:ext cx="5211907" cy="576262"/>
          </a:xfrm>
        </p:spPr>
        <p:txBody>
          <a:bodyPr anchor="b">
            <a:no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533892" y="2612074"/>
            <a:ext cx="5211906" cy="3429288"/>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9973662" y="6041362"/>
            <a:ext cx="911939" cy="365125"/>
          </a:xfrm>
        </p:spPr>
        <p:txBody>
          <a:bodyPr/>
          <a:lstStyle/>
          <a:p>
            <a:fld id="{B61BEF0D-F0BB-DE4B-95CE-6DB70DBA9567}" type="datetimeFigureOut">
              <a:rPr lang="en-US" smtClean="0">
                <a:solidFill>
                  <a:prstClr val="black">
                    <a:tint val="75000"/>
                  </a:prstClr>
                </a:solidFill>
              </a:rPr>
              <a:pPr/>
              <a:t>6/20/2022</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a:xfrm>
            <a:off x="11062458" y="6041362"/>
            <a:ext cx="683339" cy="365125"/>
          </a:xfrm>
        </p:spPr>
        <p:txBody>
          <a:bodyPr/>
          <a:lstStyle/>
          <a:p>
            <a:fld id="{D57F1E4F-1CFF-5643-939E-217C01CDF565}" type="slidenum">
              <a:rPr lang="en-US" smtClean="0">
                <a:solidFill>
                  <a:srgbClr val="00A9CE"/>
                </a:solidFill>
              </a:rPr>
              <a:pPr/>
              <a:t>‹#›</a:t>
            </a:fld>
            <a:endParaRPr lang="en-US" dirty="0">
              <a:solidFill>
                <a:srgbClr val="00A9CE"/>
              </a:solidFill>
            </a:endParaRPr>
          </a:p>
        </p:txBody>
      </p:sp>
    </p:spTree>
    <p:extLst>
      <p:ext uri="{BB962C8B-B14F-4D97-AF65-F5344CB8AC3E}">
        <p14:creationId xmlns:p14="http://schemas.microsoft.com/office/powerpoint/2010/main" val="2309171470"/>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029944" y="451511"/>
            <a:ext cx="10715854" cy="1189504"/>
          </a:xfrm>
        </p:spPr>
        <p:txBody>
          <a:bodyPr/>
          <a:lstStyle/>
          <a:p>
            <a:r>
              <a:rPr lang="en-US"/>
              <a:t>Click to edit Master title style</a:t>
            </a:r>
          </a:p>
        </p:txBody>
      </p:sp>
      <p:sp>
        <p:nvSpPr>
          <p:cNvPr id="3" name="Date Placeholder 2"/>
          <p:cNvSpPr>
            <a:spLocks noGrp="1"/>
          </p:cNvSpPr>
          <p:nvPr>
            <p:ph type="dt" sz="half" idx="10"/>
          </p:nvPr>
        </p:nvSpPr>
        <p:spPr>
          <a:xfrm>
            <a:off x="9973663" y="6041362"/>
            <a:ext cx="911939" cy="365125"/>
          </a:xfrm>
        </p:spPr>
        <p:txBody>
          <a:bodyPr/>
          <a:lstStyle/>
          <a:p>
            <a:fld id="{B61BEF0D-F0BB-DE4B-95CE-6DB70DBA9567}" type="datetimeFigureOut">
              <a:rPr lang="en-US" smtClean="0">
                <a:solidFill>
                  <a:prstClr val="black">
                    <a:tint val="75000"/>
                  </a:prstClr>
                </a:solidFill>
              </a:rPr>
              <a:pPr/>
              <a:t>6/20/2022</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a:xfrm>
            <a:off x="11062459" y="6041362"/>
            <a:ext cx="683339" cy="365125"/>
          </a:xfrm>
        </p:spPr>
        <p:txBody>
          <a:bodyPr/>
          <a:lstStyle/>
          <a:p>
            <a:fld id="{D57F1E4F-1CFF-5643-939E-217C01CDF565}" type="slidenum">
              <a:rPr lang="en-US" smtClean="0">
                <a:solidFill>
                  <a:srgbClr val="00A9CE"/>
                </a:solidFill>
              </a:rPr>
              <a:pPr/>
              <a:t>‹#›</a:t>
            </a:fld>
            <a:endParaRPr lang="en-US" dirty="0">
              <a:solidFill>
                <a:srgbClr val="00A9CE"/>
              </a:solidFill>
            </a:endParaRPr>
          </a:p>
        </p:txBody>
      </p:sp>
    </p:spTree>
    <p:extLst>
      <p:ext uri="{BB962C8B-B14F-4D97-AF65-F5344CB8AC3E}">
        <p14:creationId xmlns:p14="http://schemas.microsoft.com/office/powerpoint/2010/main" val="263701462"/>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9973663" y="6041362"/>
            <a:ext cx="911939" cy="365125"/>
          </a:xfrm>
        </p:spPr>
        <p:txBody>
          <a:bodyPr/>
          <a:lstStyle/>
          <a:p>
            <a:fld id="{B61BEF0D-F0BB-DE4B-95CE-6DB70DBA9567}" type="datetimeFigureOut">
              <a:rPr lang="en-US" smtClean="0">
                <a:solidFill>
                  <a:prstClr val="black">
                    <a:tint val="75000"/>
                  </a:prstClr>
                </a:solidFill>
              </a:rPr>
              <a:pPr/>
              <a:t>6/20/2022</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a:xfrm>
            <a:off x="11062459" y="6041362"/>
            <a:ext cx="683339" cy="365125"/>
          </a:xfrm>
        </p:spPr>
        <p:txBody>
          <a:bodyPr/>
          <a:lstStyle/>
          <a:p>
            <a:fld id="{D57F1E4F-1CFF-5643-939E-217C01CDF565}" type="slidenum">
              <a:rPr lang="en-US" smtClean="0">
                <a:solidFill>
                  <a:srgbClr val="00A9CE"/>
                </a:solidFill>
              </a:rPr>
              <a:pPr/>
              <a:t>‹#›</a:t>
            </a:fld>
            <a:endParaRPr lang="en-US" dirty="0">
              <a:solidFill>
                <a:srgbClr val="00A9CE"/>
              </a:solidFill>
            </a:endParaRPr>
          </a:p>
        </p:txBody>
      </p:sp>
    </p:spTree>
    <p:extLst>
      <p:ext uri="{BB962C8B-B14F-4D97-AF65-F5344CB8AC3E}">
        <p14:creationId xmlns:p14="http://schemas.microsoft.com/office/powerpoint/2010/main" val="550820999"/>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29943" y="1904214"/>
            <a:ext cx="4277347" cy="872855"/>
          </a:xfrm>
        </p:spPr>
        <p:txBody>
          <a:bodyPr anchor="b">
            <a:normAutofit/>
          </a:bodyPr>
          <a:lstStyle>
            <a:lvl1pPr>
              <a:defRPr sz="2000"/>
            </a:lvl1pPr>
          </a:lstStyle>
          <a:p>
            <a:r>
              <a:rPr lang="en-US"/>
              <a:t>Click to edit Master title style</a:t>
            </a:r>
          </a:p>
        </p:txBody>
      </p:sp>
      <p:sp>
        <p:nvSpPr>
          <p:cNvPr id="3" name="Content Placeholder 2"/>
          <p:cNvSpPr>
            <a:spLocks noGrp="1"/>
          </p:cNvSpPr>
          <p:nvPr>
            <p:ph idx="1" hasCustomPrompt="1"/>
          </p:nvPr>
        </p:nvSpPr>
        <p:spPr>
          <a:xfrm>
            <a:off x="5685658" y="1904214"/>
            <a:ext cx="6060140" cy="4137147"/>
          </a:xfrm>
        </p:spPr>
        <p:txBody>
          <a:bodyPr lIns="10800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029943" y="2956178"/>
            <a:ext cx="4277347" cy="3085183"/>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a:xfrm>
            <a:off x="9973663" y="6041362"/>
            <a:ext cx="911939" cy="365125"/>
          </a:xfrm>
        </p:spPr>
        <p:txBody>
          <a:bodyPr/>
          <a:lstStyle/>
          <a:p>
            <a:fld id="{42A54C80-263E-416B-A8E0-580EDEADCBDC}" type="datetimeFigureOut">
              <a:rPr lang="en-US" smtClean="0">
                <a:solidFill>
                  <a:prstClr val="black">
                    <a:tint val="75000"/>
                  </a:prstClr>
                </a:solidFill>
              </a:rPr>
              <a:pPr/>
              <a:t>6/20/2022</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a:xfrm>
            <a:off x="11062459" y="6041362"/>
            <a:ext cx="683339" cy="365125"/>
          </a:xfrm>
        </p:spPr>
        <p:txBody>
          <a:bodyPr/>
          <a:lstStyle/>
          <a:p>
            <a:fld id="{519954A3-9DFD-4C44-94BA-B95130A3BA1C}" type="slidenum">
              <a:rPr lang="en-US" smtClean="0">
                <a:solidFill>
                  <a:srgbClr val="00A9CE"/>
                </a:solidFill>
              </a:rPr>
              <a:pPr/>
              <a:t>‹#›</a:t>
            </a:fld>
            <a:endParaRPr lang="en-US" dirty="0">
              <a:solidFill>
                <a:srgbClr val="00A9CE"/>
              </a:solidFill>
            </a:endParaRPr>
          </a:p>
        </p:txBody>
      </p:sp>
      <p:sp>
        <p:nvSpPr>
          <p:cNvPr id="8" name="Title 1">
            <a:extLst>
              <a:ext uri="{FF2B5EF4-FFF2-40B4-BE49-F238E27FC236}">
                <a16:creationId xmlns:a16="http://schemas.microsoft.com/office/drawing/2014/main" id="{8F7E93EA-2B90-3143-8C2E-674C826E4BFA}"/>
              </a:ext>
            </a:extLst>
          </p:cNvPr>
          <p:cNvSpPr txBox="1">
            <a:spLocks/>
          </p:cNvSpPr>
          <p:nvPr userDrawn="1"/>
        </p:nvSpPr>
        <p:spPr>
          <a:xfrm>
            <a:off x="1029944" y="451511"/>
            <a:ext cx="10715854" cy="1047092"/>
          </a:xfrm>
          <a:prstGeom prst="rect">
            <a:avLst/>
          </a:prstGeom>
          <a:noFill/>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a:solidFill>
                  <a:srgbClr val="005EB8"/>
                </a:solidFill>
              </a:rPr>
              <a:t>Click to edit Master title style</a:t>
            </a:r>
          </a:p>
        </p:txBody>
      </p:sp>
    </p:spTree>
    <p:extLst>
      <p:ext uri="{BB962C8B-B14F-4D97-AF65-F5344CB8AC3E}">
        <p14:creationId xmlns:p14="http://schemas.microsoft.com/office/powerpoint/2010/main" val="918184906"/>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29944" y="4800600"/>
            <a:ext cx="10715852" cy="566738"/>
          </a:xfrm>
        </p:spPr>
        <p:txBody>
          <a:bodyPr anchor="b">
            <a:normAutofit/>
          </a:bodyPr>
          <a:lstStyle>
            <a:lvl1pPr algn="l">
              <a:defRPr sz="2400" b="0"/>
            </a:lvl1pPr>
          </a:lstStyle>
          <a:p>
            <a:r>
              <a:rPr lang="en-US"/>
              <a:t>Click to edit Master title style</a:t>
            </a:r>
          </a:p>
        </p:txBody>
      </p:sp>
      <p:sp>
        <p:nvSpPr>
          <p:cNvPr id="3" name="Picture Placeholder 2"/>
          <p:cNvSpPr>
            <a:spLocks noGrp="1" noChangeAspect="1"/>
          </p:cNvSpPr>
          <p:nvPr>
            <p:ph type="pic" idx="1"/>
          </p:nvPr>
        </p:nvSpPr>
        <p:spPr>
          <a:xfrm>
            <a:off x="1029943" y="609600"/>
            <a:ext cx="10715853"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1029944" y="5367338"/>
            <a:ext cx="10715852"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9973661" y="6041362"/>
            <a:ext cx="911939" cy="365125"/>
          </a:xfrm>
        </p:spPr>
        <p:txBody>
          <a:bodyPr/>
          <a:lstStyle/>
          <a:p>
            <a:fld id="{B61BEF0D-F0BB-DE4B-95CE-6DB70DBA9567}" type="datetimeFigureOut">
              <a:rPr lang="en-US" smtClean="0">
                <a:solidFill>
                  <a:prstClr val="black">
                    <a:tint val="75000"/>
                  </a:prstClr>
                </a:solidFill>
              </a:rPr>
              <a:pPr/>
              <a:t>6/20/2022</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a:xfrm>
            <a:off x="11062457" y="6041362"/>
            <a:ext cx="683339" cy="365125"/>
          </a:xfrm>
        </p:spPr>
        <p:txBody>
          <a:bodyPr/>
          <a:lstStyle/>
          <a:p>
            <a:fld id="{D57F1E4F-1CFF-5643-939E-217C01CDF565}" type="slidenum">
              <a:rPr lang="en-US" smtClean="0">
                <a:solidFill>
                  <a:srgbClr val="00A9CE"/>
                </a:solidFill>
              </a:rPr>
              <a:pPr/>
              <a:t>‹#›</a:t>
            </a:fld>
            <a:endParaRPr lang="en-US" dirty="0">
              <a:solidFill>
                <a:srgbClr val="00A9CE"/>
              </a:solidFill>
            </a:endParaRPr>
          </a:p>
        </p:txBody>
      </p:sp>
    </p:spTree>
    <p:extLst>
      <p:ext uri="{BB962C8B-B14F-4D97-AF65-F5344CB8AC3E}">
        <p14:creationId xmlns:p14="http://schemas.microsoft.com/office/powerpoint/2010/main" val="2056648488"/>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029944" y="451511"/>
            <a:ext cx="10715854" cy="3561689"/>
          </a:xfrm>
        </p:spPr>
        <p:txBody>
          <a:bodyPr anchor="ctr">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1029944" y="4460973"/>
            <a:ext cx="1071585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9973663" y="6041362"/>
            <a:ext cx="911939" cy="365125"/>
          </a:xfrm>
        </p:spPr>
        <p:txBody>
          <a:bodyPr/>
          <a:lstStyle/>
          <a:p>
            <a:fld id="{B61BEF0D-F0BB-DE4B-95CE-6DB70DBA9567}" type="datetimeFigureOut">
              <a:rPr lang="en-US" smtClean="0">
                <a:solidFill>
                  <a:prstClr val="black">
                    <a:tint val="75000"/>
                  </a:prstClr>
                </a:solidFill>
              </a:rPr>
              <a:pPr/>
              <a:t>6/20/2022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11062459" y="6041362"/>
            <a:ext cx="683339" cy="365125"/>
          </a:xfrm>
        </p:spPr>
        <p:txBody>
          <a:bodyPr/>
          <a:lstStyle/>
          <a:p>
            <a:fld id="{D57F1E4F-1CFF-5643-939E-217C01CDF565}" type="slidenum">
              <a:rPr lang="en-US" smtClean="0">
                <a:solidFill>
                  <a:srgbClr val="00A9CE"/>
                </a:solidFill>
              </a:rPr>
              <a:pPr/>
              <a:t>‹#›</a:t>
            </a:fld>
            <a:endParaRPr lang="en-US" dirty="0">
              <a:solidFill>
                <a:srgbClr val="00A9CE"/>
              </a:solidFill>
            </a:endParaRPr>
          </a:p>
        </p:txBody>
      </p:sp>
    </p:spTree>
    <p:extLst>
      <p:ext uri="{BB962C8B-B14F-4D97-AF65-F5344CB8AC3E}">
        <p14:creationId xmlns:p14="http://schemas.microsoft.com/office/powerpoint/2010/main" val="2096856300"/>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29944" y="609600"/>
            <a:ext cx="10367062"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1025340" y="3632200"/>
            <a:ext cx="10367062"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1029944" y="4470400"/>
            <a:ext cx="10367062"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9620267" y="6041362"/>
            <a:ext cx="911939" cy="365125"/>
          </a:xfrm>
        </p:spPr>
        <p:txBody>
          <a:bodyPr/>
          <a:lstStyle/>
          <a:p>
            <a:fld id="{B61BEF0D-F0BB-DE4B-95CE-6DB70DBA9567}" type="datetimeFigureOut">
              <a:rPr lang="en-US" smtClean="0">
                <a:solidFill>
                  <a:prstClr val="black">
                    <a:tint val="75000"/>
                  </a:prstClr>
                </a:solidFill>
              </a:rPr>
              <a:pPr/>
              <a:t>6/20/2022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10709063" y="6041362"/>
            <a:ext cx="683339" cy="365125"/>
          </a:xfrm>
        </p:spPr>
        <p:txBody>
          <a:bodyPr/>
          <a:lstStyle/>
          <a:p>
            <a:fld id="{D57F1E4F-1CFF-5643-939E-217C01CDF565}" type="slidenum">
              <a:rPr lang="en-US" smtClean="0">
                <a:solidFill>
                  <a:srgbClr val="00A9CE"/>
                </a:solidFill>
              </a:rPr>
              <a:pPr/>
              <a:t>‹#›</a:t>
            </a:fld>
            <a:endParaRPr lang="en-US" dirty="0">
              <a:solidFill>
                <a:srgbClr val="00A9CE"/>
              </a:solidFill>
            </a:endParaRPr>
          </a:p>
        </p:txBody>
      </p:sp>
      <p:sp>
        <p:nvSpPr>
          <p:cNvPr id="20" name="TextBox 19"/>
          <p:cNvSpPr txBox="1"/>
          <p:nvPr/>
        </p:nvSpPr>
        <p:spPr>
          <a:xfrm>
            <a:off x="640481" y="790378"/>
            <a:ext cx="609600" cy="584776"/>
          </a:xfrm>
          <a:prstGeom prst="rect">
            <a:avLst/>
          </a:prstGeom>
        </p:spPr>
        <p:txBody>
          <a:bodyPr vert="horz" lIns="91440" tIns="45720" rIns="91440" bIns="45720" rtlCol="0" anchor="ctr">
            <a:noAutofit/>
          </a:bodyPr>
          <a:lstStyle/>
          <a:p>
            <a:r>
              <a:rPr lang="en-US" sz="8000" dirty="0">
                <a:ln w="3175" cmpd="sng">
                  <a:noFill/>
                </a:ln>
                <a:solidFill>
                  <a:srgbClr val="00A9CE">
                    <a:lumMod val="60000"/>
                    <a:lumOff val="40000"/>
                  </a:srgbClr>
                </a:solidFill>
                <a:latin typeface="Arial"/>
              </a:rPr>
              <a:t>“</a:t>
            </a:r>
          </a:p>
        </p:txBody>
      </p:sp>
      <p:sp>
        <p:nvSpPr>
          <p:cNvPr id="22" name="TextBox 21"/>
          <p:cNvSpPr txBox="1"/>
          <p:nvPr/>
        </p:nvSpPr>
        <p:spPr>
          <a:xfrm>
            <a:off x="11404793" y="2886556"/>
            <a:ext cx="609600" cy="584776"/>
          </a:xfrm>
          <a:prstGeom prst="rect">
            <a:avLst/>
          </a:prstGeom>
        </p:spPr>
        <p:txBody>
          <a:bodyPr vert="horz" lIns="91440" tIns="45720" rIns="91440" bIns="45720" rtlCol="0" anchor="ctr">
            <a:noAutofit/>
          </a:bodyPr>
          <a:lstStyle/>
          <a:p>
            <a:r>
              <a:rPr lang="en-US" sz="8000" dirty="0">
                <a:ln w="3175" cmpd="sng">
                  <a:noFill/>
                </a:ln>
                <a:solidFill>
                  <a:srgbClr val="00A9CE">
                    <a:lumMod val="60000"/>
                    <a:lumOff val="40000"/>
                  </a:srgbClr>
                </a:solidFill>
                <a:latin typeface="Arial"/>
              </a:rPr>
              <a:t>”</a:t>
            </a:r>
            <a:endParaRPr lang="en-US" dirty="0">
              <a:solidFill>
                <a:srgbClr val="00A9CE">
                  <a:lumMod val="60000"/>
                  <a:lumOff val="40000"/>
                </a:srgbClr>
              </a:solidFill>
              <a:latin typeface="Arial"/>
            </a:endParaRPr>
          </a:p>
        </p:txBody>
      </p:sp>
    </p:spTree>
    <p:extLst>
      <p:ext uri="{BB962C8B-B14F-4D97-AF65-F5344CB8AC3E}">
        <p14:creationId xmlns:p14="http://schemas.microsoft.com/office/powerpoint/2010/main" val="3180977237"/>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029943" y="1931988"/>
            <a:ext cx="10715853" cy="2470330"/>
          </a:xfrm>
        </p:spPr>
        <p:txBody>
          <a:bodyPr anchor="b">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1029943" y="4527448"/>
            <a:ext cx="10715853"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9973661" y="6041362"/>
            <a:ext cx="911939" cy="365125"/>
          </a:xfrm>
        </p:spPr>
        <p:txBody>
          <a:bodyPr/>
          <a:lstStyle/>
          <a:p>
            <a:fld id="{B61BEF0D-F0BB-DE4B-95CE-6DB70DBA9567}" type="datetimeFigureOut">
              <a:rPr lang="en-US" smtClean="0">
                <a:solidFill>
                  <a:prstClr val="black">
                    <a:tint val="75000"/>
                  </a:prstClr>
                </a:solidFill>
              </a:rPr>
              <a:pPr/>
              <a:t>6/20/2022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11062457" y="6041362"/>
            <a:ext cx="683339" cy="365125"/>
          </a:xfrm>
        </p:spPr>
        <p:txBody>
          <a:bodyPr/>
          <a:lstStyle/>
          <a:p>
            <a:fld id="{D57F1E4F-1CFF-5643-939E-217C01CDF565}" type="slidenum">
              <a:rPr lang="en-US" smtClean="0">
                <a:solidFill>
                  <a:srgbClr val="00A9CE"/>
                </a:solidFill>
              </a:rPr>
              <a:pPr/>
              <a:t>‹#›</a:t>
            </a:fld>
            <a:endParaRPr lang="en-US" dirty="0">
              <a:solidFill>
                <a:srgbClr val="00A9CE"/>
              </a:solidFill>
            </a:endParaRPr>
          </a:p>
        </p:txBody>
      </p:sp>
    </p:spTree>
    <p:extLst>
      <p:ext uri="{BB962C8B-B14F-4D97-AF65-F5344CB8AC3E}">
        <p14:creationId xmlns:p14="http://schemas.microsoft.com/office/powerpoint/2010/main" val="453439531"/>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06282" y="537328"/>
            <a:ext cx="10334716" cy="3094872"/>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1029944" y="4013200"/>
            <a:ext cx="10411052"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1029946" y="4527448"/>
            <a:ext cx="10411051"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9668861" y="6041362"/>
            <a:ext cx="911939" cy="365125"/>
          </a:xfrm>
        </p:spPr>
        <p:txBody>
          <a:bodyPr/>
          <a:lstStyle/>
          <a:p>
            <a:fld id="{B61BEF0D-F0BB-DE4B-95CE-6DB70DBA9567}" type="datetimeFigureOut">
              <a:rPr lang="en-US" smtClean="0">
                <a:solidFill>
                  <a:prstClr val="black">
                    <a:tint val="75000"/>
                  </a:prstClr>
                </a:solidFill>
              </a:rPr>
              <a:pPr/>
              <a:t>6/20/2022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10757657" y="6041362"/>
            <a:ext cx="683339" cy="365125"/>
          </a:xfrm>
        </p:spPr>
        <p:txBody>
          <a:bodyPr/>
          <a:lstStyle/>
          <a:p>
            <a:fld id="{D57F1E4F-1CFF-5643-939E-217C01CDF565}" type="slidenum">
              <a:rPr lang="en-US" smtClean="0">
                <a:solidFill>
                  <a:srgbClr val="00A9CE"/>
                </a:solidFill>
              </a:rPr>
              <a:pPr/>
              <a:t>‹#›</a:t>
            </a:fld>
            <a:endParaRPr lang="en-US" dirty="0">
              <a:solidFill>
                <a:srgbClr val="00A9CE"/>
              </a:solidFill>
            </a:endParaRPr>
          </a:p>
        </p:txBody>
      </p:sp>
      <p:sp>
        <p:nvSpPr>
          <p:cNvPr id="24" name="TextBox 23"/>
          <p:cNvSpPr txBox="1"/>
          <p:nvPr/>
        </p:nvSpPr>
        <p:spPr>
          <a:xfrm>
            <a:off x="716818" y="790378"/>
            <a:ext cx="609600" cy="584776"/>
          </a:xfrm>
          <a:prstGeom prst="rect">
            <a:avLst/>
          </a:prstGeom>
        </p:spPr>
        <p:txBody>
          <a:bodyPr vert="horz" lIns="91440" tIns="45720" rIns="91440" bIns="45720" rtlCol="0" anchor="ctr">
            <a:noAutofit/>
          </a:bodyPr>
          <a:lstStyle/>
          <a:p>
            <a:r>
              <a:rPr lang="en-US" sz="8000" dirty="0">
                <a:ln w="3175" cmpd="sng">
                  <a:noFill/>
                </a:ln>
                <a:solidFill>
                  <a:srgbClr val="00A9CE">
                    <a:lumMod val="60000"/>
                    <a:lumOff val="40000"/>
                  </a:srgbClr>
                </a:solidFill>
                <a:latin typeface="Arial"/>
              </a:rPr>
              <a:t>“</a:t>
            </a:r>
          </a:p>
        </p:txBody>
      </p:sp>
      <p:sp>
        <p:nvSpPr>
          <p:cNvPr id="25" name="TextBox 24"/>
          <p:cNvSpPr txBox="1"/>
          <p:nvPr/>
        </p:nvSpPr>
        <p:spPr>
          <a:xfrm>
            <a:off x="11440998" y="2886556"/>
            <a:ext cx="609600" cy="584776"/>
          </a:xfrm>
          <a:prstGeom prst="rect">
            <a:avLst/>
          </a:prstGeom>
        </p:spPr>
        <p:txBody>
          <a:bodyPr vert="horz" lIns="91440" tIns="45720" rIns="91440" bIns="45720" rtlCol="0" anchor="ctr">
            <a:noAutofit/>
          </a:bodyPr>
          <a:lstStyle/>
          <a:p>
            <a:r>
              <a:rPr lang="en-US" sz="8000" dirty="0">
                <a:ln w="3175" cmpd="sng">
                  <a:noFill/>
                </a:ln>
                <a:solidFill>
                  <a:srgbClr val="00A9CE">
                    <a:lumMod val="60000"/>
                    <a:lumOff val="40000"/>
                  </a:srgbClr>
                </a:solidFill>
                <a:latin typeface="Arial"/>
              </a:rPr>
              <a:t>”</a:t>
            </a:r>
          </a:p>
        </p:txBody>
      </p:sp>
    </p:spTree>
    <p:extLst>
      <p:ext uri="{BB962C8B-B14F-4D97-AF65-F5344CB8AC3E}">
        <p14:creationId xmlns:p14="http://schemas.microsoft.com/office/powerpoint/2010/main" val="3363054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6_Title and Content">
    <p:spTree>
      <p:nvGrpSpPr>
        <p:cNvPr id="1" name=""/>
        <p:cNvGrpSpPr/>
        <p:nvPr/>
      </p:nvGrpSpPr>
      <p:grpSpPr>
        <a:xfrm>
          <a:off x="0" y="0"/>
          <a:ext cx="0" cy="0"/>
          <a:chOff x="0" y="0"/>
          <a:chExt cx="0" cy="0"/>
        </a:xfrm>
      </p:grpSpPr>
      <p:sp>
        <p:nvSpPr>
          <p:cNvPr id="10" name="Freeform 9">
            <a:extLst>
              <a:ext uri="{FF2B5EF4-FFF2-40B4-BE49-F238E27FC236}">
                <a16:creationId xmlns:a16="http://schemas.microsoft.com/office/drawing/2014/main" id="{7EE14979-F98B-1C49-A1C7-710D0E4EB2CA}"/>
              </a:ext>
            </a:extLst>
          </p:cNvPr>
          <p:cNvSpPr/>
          <p:nvPr userDrawn="1"/>
        </p:nvSpPr>
        <p:spPr>
          <a:xfrm rot="10800000">
            <a:off x="452486" y="-22696"/>
            <a:ext cx="11739512" cy="6912055"/>
          </a:xfrm>
          <a:custGeom>
            <a:avLst/>
            <a:gdLst>
              <a:gd name="connsiteX0" fmla="*/ 0 w 10397613"/>
              <a:gd name="connsiteY0" fmla="*/ 0 h 6843252"/>
              <a:gd name="connsiteX1" fmla="*/ 0 w 10397613"/>
              <a:gd name="connsiteY1" fmla="*/ 6843252 h 6843252"/>
              <a:gd name="connsiteX2" fmla="*/ 9261987 w 10397613"/>
              <a:gd name="connsiteY2" fmla="*/ 6843252 h 6843252"/>
              <a:gd name="connsiteX3" fmla="*/ 10176387 w 10397613"/>
              <a:gd name="connsiteY3" fmla="*/ 4837471 h 6843252"/>
              <a:gd name="connsiteX4" fmla="*/ 10397613 w 10397613"/>
              <a:gd name="connsiteY4" fmla="*/ 3274142 h 6843252"/>
              <a:gd name="connsiteX5" fmla="*/ 9851923 w 10397613"/>
              <a:gd name="connsiteY5" fmla="*/ 14748 h 6843252"/>
              <a:gd name="connsiteX6" fmla="*/ 0 w 10397613"/>
              <a:gd name="connsiteY6" fmla="*/ 0 h 6843252"/>
              <a:gd name="connsiteX0" fmla="*/ 0 w 10397613"/>
              <a:gd name="connsiteY0" fmla="*/ 3073 h 6846325"/>
              <a:gd name="connsiteX1" fmla="*/ 0 w 10397613"/>
              <a:gd name="connsiteY1" fmla="*/ 6846325 h 6846325"/>
              <a:gd name="connsiteX2" fmla="*/ 9261987 w 10397613"/>
              <a:gd name="connsiteY2" fmla="*/ 6846325 h 6846325"/>
              <a:gd name="connsiteX3" fmla="*/ 10176387 w 10397613"/>
              <a:gd name="connsiteY3" fmla="*/ 4840544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397613"/>
              <a:gd name="connsiteY0" fmla="*/ 3073 h 6846325"/>
              <a:gd name="connsiteX1" fmla="*/ 0 w 10397613"/>
              <a:gd name="connsiteY1" fmla="*/ 6846325 h 6846325"/>
              <a:gd name="connsiteX2" fmla="*/ 9261987 w 10397613"/>
              <a:gd name="connsiteY2" fmla="*/ 6846325 h 6846325"/>
              <a:gd name="connsiteX3" fmla="*/ 10191755 w 10397613"/>
              <a:gd name="connsiteY3" fmla="*/ 4813708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424507"/>
              <a:gd name="connsiteY0" fmla="*/ 3073 h 6846325"/>
              <a:gd name="connsiteX1" fmla="*/ 0 w 10424507"/>
              <a:gd name="connsiteY1" fmla="*/ 6846325 h 6846325"/>
              <a:gd name="connsiteX2" fmla="*/ 9261987 w 10424507"/>
              <a:gd name="connsiteY2" fmla="*/ 6846325 h 6846325"/>
              <a:gd name="connsiteX3" fmla="*/ 10191755 w 10424507"/>
              <a:gd name="connsiteY3" fmla="*/ 4813708 h 6846325"/>
              <a:gd name="connsiteX4" fmla="*/ 10424507 w 10424507"/>
              <a:gd name="connsiteY4" fmla="*/ 3284883 h 6846325"/>
              <a:gd name="connsiteX5" fmla="*/ 9869783 w 10424507"/>
              <a:gd name="connsiteY5" fmla="*/ 0 h 6846325"/>
              <a:gd name="connsiteX6" fmla="*/ 0 w 10424507"/>
              <a:gd name="connsiteY6" fmla="*/ 3073 h 6846325"/>
              <a:gd name="connsiteX0" fmla="*/ 0 w 10424507"/>
              <a:gd name="connsiteY0" fmla="*/ 0 h 6843252"/>
              <a:gd name="connsiteX1" fmla="*/ 0 w 10424507"/>
              <a:gd name="connsiteY1" fmla="*/ 6843252 h 6843252"/>
              <a:gd name="connsiteX2" fmla="*/ 9261987 w 10424507"/>
              <a:gd name="connsiteY2" fmla="*/ 6843252 h 6843252"/>
              <a:gd name="connsiteX3" fmla="*/ 10191755 w 10424507"/>
              <a:gd name="connsiteY3" fmla="*/ 4810635 h 6843252"/>
              <a:gd name="connsiteX4" fmla="*/ 10424507 w 10424507"/>
              <a:gd name="connsiteY4" fmla="*/ 3281810 h 6843252"/>
              <a:gd name="connsiteX5" fmla="*/ 9888993 w 10424507"/>
              <a:gd name="connsiteY5" fmla="*/ 761 h 6843252"/>
              <a:gd name="connsiteX6" fmla="*/ 0 w 10424507"/>
              <a:gd name="connsiteY6" fmla="*/ 0 h 6843252"/>
              <a:gd name="connsiteX0" fmla="*/ 0 w 10424507"/>
              <a:gd name="connsiteY0" fmla="*/ 0 h 6850919"/>
              <a:gd name="connsiteX1" fmla="*/ 0 w 10424507"/>
              <a:gd name="connsiteY1" fmla="*/ 6843252 h 6850919"/>
              <a:gd name="connsiteX2" fmla="*/ 9254303 w 10424507"/>
              <a:gd name="connsiteY2" fmla="*/ 6850919 h 6850919"/>
              <a:gd name="connsiteX3" fmla="*/ 10191755 w 10424507"/>
              <a:gd name="connsiteY3" fmla="*/ 4810635 h 6850919"/>
              <a:gd name="connsiteX4" fmla="*/ 10424507 w 10424507"/>
              <a:gd name="connsiteY4" fmla="*/ 3281810 h 6850919"/>
              <a:gd name="connsiteX5" fmla="*/ 9888993 w 10424507"/>
              <a:gd name="connsiteY5" fmla="*/ 761 h 6850919"/>
              <a:gd name="connsiteX6" fmla="*/ 0 w 10424507"/>
              <a:gd name="connsiteY6" fmla="*/ 0 h 6850919"/>
              <a:gd name="connsiteX0" fmla="*/ 0 w 10458098"/>
              <a:gd name="connsiteY0" fmla="*/ 0 h 6850919"/>
              <a:gd name="connsiteX1" fmla="*/ 0 w 10458098"/>
              <a:gd name="connsiteY1" fmla="*/ 6843252 h 6850919"/>
              <a:gd name="connsiteX2" fmla="*/ 9254303 w 10458098"/>
              <a:gd name="connsiteY2" fmla="*/ 6850919 h 6850919"/>
              <a:gd name="connsiteX3" fmla="*/ 10191755 w 10458098"/>
              <a:gd name="connsiteY3" fmla="*/ 4810635 h 6850919"/>
              <a:gd name="connsiteX4" fmla="*/ 10458098 w 10458098"/>
              <a:gd name="connsiteY4" fmla="*/ 3281810 h 6850919"/>
              <a:gd name="connsiteX5" fmla="*/ 9888993 w 10458098"/>
              <a:gd name="connsiteY5" fmla="*/ 761 h 6850919"/>
              <a:gd name="connsiteX6" fmla="*/ 0 w 10458098"/>
              <a:gd name="connsiteY6" fmla="*/ 0 h 6850919"/>
              <a:gd name="connsiteX0" fmla="*/ 0 w 10458098"/>
              <a:gd name="connsiteY0" fmla="*/ 27458 h 6878377"/>
              <a:gd name="connsiteX1" fmla="*/ 0 w 10458098"/>
              <a:gd name="connsiteY1" fmla="*/ 6870710 h 6878377"/>
              <a:gd name="connsiteX2" fmla="*/ 9254303 w 10458098"/>
              <a:gd name="connsiteY2" fmla="*/ 6878377 h 6878377"/>
              <a:gd name="connsiteX3" fmla="*/ 10191755 w 10458098"/>
              <a:gd name="connsiteY3" fmla="*/ 4838093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78377"/>
              <a:gd name="connsiteX1" fmla="*/ 0 w 10458098"/>
              <a:gd name="connsiteY1" fmla="*/ 6870710 h 6878377"/>
              <a:gd name="connsiteX2" fmla="*/ 9254303 w 10458098"/>
              <a:gd name="connsiteY2" fmla="*/ 6878377 h 6878377"/>
              <a:gd name="connsiteX3" fmla="*/ 10334518 w 10458098"/>
              <a:gd name="connsiteY3" fmla="*/ 4828687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97190"/>
              <a:gd name="connsiteX1" fmla="*/ 0 w 10458098"/>
              <a:gd name="connsiteY1" fmla="*/ 6870710 h 6897190"/>
              <a:gd name="connsiteX2" fmla="*/ 9816958 w 10458098"/>
              <a:gd name="connsiteY2" fmla="*/ 6897190 h 6897190"/>
              <a:gd name="connsiteX3" fmla="*/ 10334518 w 10458098"/>
              <a:gd name="connsiteY3" fmla="*/ 4828687 h 6897190"/>
              <a:gd name="connsiteX4" fmla="*/ 10458098 w 10458098"/>
              <a:gd name="connsiteY4" fmla="*/ 3309268 h 6897190"/>
              <a:gd name="connsiteX5" fmla="*/ 10157723 w 10458098"/>
              <a:gd name="connsiteY5" fmla="*/ 0 h 6897190"/>
              <a:gd name="connsiteX6" fmla="*/ 0 w 10458098"/>
              <a:gd name="connsiteY6" fmla="*/ 27458 h 6897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458098" h="6897190">
                <a:moveTo>
                  <a:pt x="0" y="27458"/>
                </a:moveTo>
                <a:lnTo>
                  <a:pt x="0" y="6870710"/>
                </a:lnTo>
                <a:lnTo>
                  <a:pt x="9816958" y="6897190"/>
                </a:lnTo>
                <a:lnTo>
                  <a:pt x="10334518" y="4828687"/>
                </a:lnTo>
                <a:lnTo>
                  <a:pt x="10458098" y="3309268"/>
                </a:lnTo>
                <a:lnTo>
                  <a:pt x="10157723" y="0"/>
                </a:lnTo>
                <a:lnTo>
                  <a:pt x="0" y="27458"/>
                </a:lnTo>
                <a:close/>
              </a:path>
            </a:pathLst>
          </a:custGeom>
          <a:solidFill>
            <a:schemeClr val="bg2">
              <a:alpha val="6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hasCustomPrompt="1"/>
          </p:nvPr>
        </p:nvSpPr>
        <p:spPr>
          <a:xfrm>
            <a:off x="981950" y="1223320"/>
            <a:ext cx="7332862" cy="5206803"/>
          </a:xfrm>
        </p:spPr>
        <p:txBody>
          <a:bodyPr lIns="108000" tIns="108000" bIns="108000"/>
          <a:lstStyle>
            <a:lvl1pPr>
              <a:buClr>
                <a:schemeClr val="accent6"/>
              </a:buClr>
              <a:defRPr/>
            </a:lvl1pPr>
            <a:lvl2pPr>
              <a:buClr>
                <a:schemeClr val="accent6"/>
              </a:buClr>
              <a:defRPr/>
            </a:lvl2pPr>
            <a:lvl3pPr>
              <a:buClr>
                <a:schemeClr val="accent6"/>
              </a:buClr>
              <a:defRPr/>
            </a:lvl3pPr>
            <a:lvl4pPr>
              <a:buClr>
                <a:schemeClr val="accent6"/>
              </a:buClr>
              <a:defRPr/>
            </a:lvl4pPr>
            <a:lvl5pPr>
              <a:buClr>
                <a:schemeClr val="accent6"/>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Content Placeholder 13">
            <a:extLst>
              <a:ext uri="{FF2B5EF4-FFF2-40B4-BE49-F238E27FC236}">
                <a16:creationId xmlns:a16="http://schemas.microsoft.com/office/drawing/2014/main" id="{83163043-D75C-7D43-BEAE-672B7369DD06}"/>
              </a:ext>
            </a:extLst>
          </p:cNvPr>
          <p:cNvSpPr>
            <a:spLocks noGrp="1"/>
          </p:cNvSpPr>
          <p:nvPr>
            <p:ph sz="quarter" idx="10"/>
          </p:nvPr>
        </p:nvSpPr>
        <p:spPr>
          <a:xfrm>
            <a:off x="8665084" y="1223004"/>
            <a:ext cx="3110400" cy="5206803"/>
          </a:xfrm>
          <a:solidFill>
            <a:schemeClr val="bg1"/>
          </a:solidFill>
        </p:spPr>
        <p:txBody>
          <a:bodyPr lIns="144000" tIns="144000" rIns="144000" bIns="144000"/>
          <a:lstStyle>
            <a:lvl1pPr marL="0" indent="0">
              <a:buNone/>
              <a:defRPr b="1"/>
            </a:lvl1pPr>
            <a:lvl2pPr marL="457200" indent="0">
              <a:buNone/>
              <a:defRPr/>
            </a:lvl2pPr>
            <a:lvl3pPr marL="914400" indent="0">
              <a:buNone/>
              <a:defRPr/>
            </a:lvl3pPr>
            <a:lvl4pPr marL="1371600" indent="0">
              <a:buNone/>
              <a:defRPr/>
            </a:lvl4pPr>
            <a:lvl5pPr marL="1828800" indent="0">
              <a:buNone/>
              <a:defRPr/>
            </a:lvl5pPr>
          </a:lstStyle>
          <a:p>
            <a:pPr lvl="0"/>
            <a:r>
              <a:rPr lang="en-GB"/>
              <a:t>Click to edit Master text styles</a:t>
            </a:r>
          </a:p>
        </p:txBody>
      </p:sp>
      <p:pic>
        <p:nvPicPr>
          <p:cNvPr id="17" name="Picture 16">
            <a:extLst>
              <a:ext uri="{FF2B5EF4-FFF2-40B4-BE49-F238E27FC236}">
                <a16:creationId xmlns:a16="http://schemas.microsoft.com/office/drawing/2014/main" id="{159091B3-9613-9644-833A-D8C5EA503318}"/>
              </a:ext>
            </a:extLst>
          </p:cNvPr>
          <p:cNvPicPr>
            <a:picLocks noChangeAspect="1"/>
          </p:cNvPicPr>
          <p:nvPr userDrawn="1"/>
        </p:nvPicPr>
        <p:blipFill>
          <a:blip r:embed="rId2"/>
          <a:srcRect/>
          <a:stretch/>
        </p:blipFill>
        <p:spPr>
          <a:xfrm>
            <a:off x="232493" y="6089030"/>
            <a:ext cx="640000" cy="640000"/>
          </a:xfrm>
          <a:prstGeom prst="rect">
            <a:avLst/>
          </a:prstGeom>
        </p:spPr>
      </p:pic>
      <p:grpSp>
        <p:nvGrpSpPr>
          <p:cNvPr id="23" name="Group 22">
            <a:extLst>
              <a:ext uri="{FF2B5EF4-FFF2-40B4-BE49-F238E27FC236}">
                <a16:creationId xmlns:a16="http://schemas.microsoft.com/office/drawing/2014/main" id="{73F291EC-4849-7C48-933E-14EAF2680700}"/>
              </a:ext>
            </a:extLst>
          </p:cNvPr>
          <p:cNvGrpSpPr/>
          <p:nvPr userDrawn="1"/>
        </p:nvGrpSpPr>
        <p:grpSpPr>
          <a:xfrm>
            <a:off x="1" y="300563"/>
            <a:ext cx="11728638" cy="718638"/>
            <a:chOff x="1" y="300563"/>
            <a:chExt cx="11728638" cy="718638"/>
          </a:xfrm>
        </p:grpSpPr>
        <p:sp>
          <p:nvSpPr>
            <p:cNvPr id="24" name="Pentagon 6">
              <a:extLst>
                <a:ext uri="{FF2B5EF4-FFF2-40B4-BE49-F238E27FC236}">
                  <a16:creationId xmlns:a16="http://schemas.microsoft.com/office/drawing/2014/main" id="{573221DD-7DA2-A640-A39D-501D9289F38E}"/>
                </a:ext>
              </a:extLst>
            </p:cNvPr>
            <p:cNvSpPr/>
            <p:nvPr userDrawn="1"/>
          </p:nvSpPr>
          <p:spPr>
            <a:xfrm>
              <a:off x="862719" y="300563"/>
              <a:ext cx="10865920" cy="718638"/>
            </a:xfrm>
            <a:custGeom>
              <a:avLst/>
              <a:gdLst>
                <a:gd name="connsiteX0" fmla="*/ 0 w 9707168"/>
                <a:gd name="connsiteY0" fmla="*/ 0 h 902525"/>
                <a:gd name="connsiteX1" fmla="*/ 9255906 w 9707168"/>
                <a:gd name="connsiteY1" fmla="*/ 0 h 902525"/>
                <a:gd name="connsiteX2" fmla="*/ 9707168 w 9707168"/>
                <a:gd name="connsiteY2" fmla="*/ 451263 h 902525"/>
                <a:gd name="connsiteX3" fmla="*/ 9255906 w 9707168"/>
                <a:gd name="connsiteY3" fmla="*/ 902525 h 902525"/>
                <a:gd name="connsiteX4" fmla="*/ 0 w 9707168"/>
                <a:gd name="connsiteY4" fmla="*/ 902525 h 902525"/>
                <a:gd name="connsiteX5" fmla="*/ 0 w 9707168"/>
                <a:gd name="connsiteY5" fmla="*/ 0 h 902525"/>
                <a:gd name="connsiteX0" fmla="*/ 0 w 9255906"/>
                <a:gd name="connsiteY0" fmla="*/ 0 h 902525"/>
                <a:gd name="connsiteX1" fmla="*/ 9255906 w 9255906"/>
                <a:gd name="connsiteY1" fmla="*/ 0 h 902525"/>
                <a:gd name="connsiteX2" fmla="*/ 9255906 w 9255906"/>
                <a:gd name="connsiteY2" fmla="*/ 902525 h 902525"/>
                <a:gd name="connsiteX3" fmla="*/ 0 w 9255906"/>
                <a:gd name="connsiteY3" fmla="*/ 902525 h 902525"/>
                <a:gd name="connsiteX4" fmla="*/ 0 w 9255906"/>
                <a:gd name="connsiteY4" fmla="*/ 0 h 902525"/>
                <a:gd name="connsiteX0" fmla="*/ 0 w 9255906"/>
                <a:gd name="connsiteY0" fmla="*/ 0 h 918291"/>
                <a:gd name="connsiteX1" fmla="*/ 9255906 w 9255906"/>
                <a:gd name="connsiteY1" fmla="*/ 0 h 918291"/>
                <a:gd name="connsiteX2" fmla="*/ 8987892 w 9255906"/>
                <a:gd name="connsiteY2" fmla="*/ 918291 h 918291"/>
                <a:gd name="connsiteX3" fmla="*/ 0 w 9255906"/>
                <a:gd name="connsiteY3" fmla="*/ 902525 h 918291"/>
                <a:gd name="connsiteX4" fmla="*/ 0 w 9255906"/>
                <a:gd name="connsiteY4" fmla="*/ 0 h 9182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55906" h="918291">
                  <a:moveTo>
                    <a:pt x="0" y="0"/>
                  </a:moveTo>
                  <a:lnTo>
                    <a:pt x="9255906" y="0"/>
                  </a:lnTo>
                  <a:lnTo>
                    <a:pt x="8987892" y="918291"/>
                  </a:lnTo>
                  <a:lnTo>
                    <a:pt x="0" y="902525"/>
                  </a:lnTo>
                  <a:lnTo>
                    <a:pt x="0" y="0"/>
                  </a:lnTo>
                  <a:close/>
                </a:path>
              </a:pathLst>
            </a:custGeom>
            <a:solidFill>
              <a:schemeClr val="accent6">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25" name="Pentagon 24">
              <a:extLst>
                <a:ext uri="{FF2B5EF4-FFF2-40B4-BE49-F238E27FC236}">
                  <a16:creationId xmlns:a16="http://schemas.microsoft.com/office/drawing/2014/main" id="{14E1A53D-DA30-7C46-91A1-C5A3DD053970}"/>
                </a:ext>
              </a:extLst>
            </p:cNvPr>
            <p:cNvSpPr/>
            <p:nvPr userDrawn="1"/>
          </p:nvSpPr>
          <p:spPr>
            <a:xfrm>
              <a:off x="1" y="300563"/>
              <a:ext cx="872492" cy="706300"/>
            </a:xfrm>
            <a:prstGeom prst="homePlate">
              <a:avLst>
                <a:gd name="adj" fmla="val 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itle 1">
              <a:extLst>
                <a:ext uri="{FF2B5EF4-FFF2-40B4-BE49-F238E27FC236}">
                  <a16:creationId xmlns:a16="http://schemas.microsoft.com/office/drawing/2014/main" id="{6CEF94A9-30C2-A749-8358-61DA0516D2F8}"/>
                </a:ext>
              </a:extLst>
            </p:cNvPr>
            <p:cNvSpPr txBox="1">
              <a:spLocks/>
            </p:cNvSpPr>
            <p:nvPr userDrawn="1"/>
          </p:nvSpPr>
          <p:spPr>
            <a:xfrm>
              <a:off x="981950" y="300563"/>
              <a:ext cx="6579061" cy="706300"/>
            </a:xfrm>
            <a:prstGeom prst="rect">
              <a:avLst/>
            </a:prstGeom>
          </p:spPr>
          <p:txBody>
            <a:bodyPr vert="horz" lIns="108000" tIns="45720" rIns="108000" bIns="45720" rtlCol="0" anchor="ctr" anchorCtr="0">
              <a:normAutofit/>
            </a:bodyPr>
            <a:lstStyle>
              <a:lvl1pPr algn="l" defTabSz="457200" rtl="0" eaLnBrk="1" latinLnBrk="0" hangingPunct="1">
                <a:spcBef>
                  <a:spcPct val="0"/>
                </a:spcBef>
                <a:buNone/>
                <a:defRPr sz="3600" kern="1200">
                  <a:solidFill>
                    <a:schemeClr val="accent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sz="3200" b="1" i="0" u="none" strike="noStrike" kern="1200" dirty="0">
                  <a:solidFill>
                    <a:schemeClr val="tx1"/>
                  </a:solidFill>
                  <a:effectLst/>
                  <a:latin typeface="+mj-lt"/>
                  <a:ea typeface="+mj-ea"/>
                  <a:cs typeface="+mj-cs"/>
                </a:rPr>
                <a:t>Waiting times update</a:t>
              </a:r>
            </a:p>
          </p:txBody>
        </p:sp>
        <p:pic>
          <p:nvPicPr>
            <p:cNvPr id="27" name="Picture 26">
              <a:extLst>
                <a:ext uri="{FF2B5EF4-FFF2-40B4-BE49-F238E27FC236}">
                  <a16:creationId xmlns:a16="http://schemas.microsoft.com/office/drawing/2014/main" id="{9CE180FF-AC3E-8E40-B469-080EC6F41D9B}"/>
                </a:ext>
              </a:extLst>
            </p:cNvPr>
            <p:cNvPicPr>
              <a:picLocks noChangeAspect="1"/>
            </p:cNvPicPr>
            <p:nvPr userDrawn="1"/>
          </p:nvPicPr>
          <p:blipFill>
            <a:blip r:embed="rId3"/>
            <a:stretch>
              <a:fillRect/>
            </a:stretch>
          </p:blipFill>
          <p:spPr>
            <a:xfrm>
              <a:off x="191178" y="400157"/>
              <a:ext cx="490139" cy="507113"/>
            </a:xfrm>
            <a:prstGeom prst="rect">
              <a:avLst/>
            </a:prstGeom>
          </p:spPr>
        </p:pic>
      </p:grpSp>
    </p:spTree>
    <p:extLst>
      <p:ext uri="{BB962C8B-B14F-4D97-AF65-F5344CB8AC3E}">
        <p14:creationId xmlns:p14="http://schemas.microsoft.com/office/powerpoint/2010/main" val="3251559991"/>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038411" y="518474"/>
            <a:ext cx="10707387" cy="3113726"/>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1029944" y="4013200"/>
            <a:ext cx="10717942"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1029946" y="4527448"/>
            <a:ext cx="10717941"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9973663" y="6041362"/>
            <a:ext cx="911939" cy="365125"/>
          </a:xfrm>
        </p:spPr>
        <p:txBody>
          <a:bodyPr/>
          <a:lstStyle/>
          <a:p>
            <a:fld id="{B61BEF0D-F0BB-DE4B-95CE-6DB70DBA9567}" type="datetimeFigureOut">
              <a:rPr lang="en-US" smtClean="0">
                <a:solidFill>
                  <a:prstClr val="black">
                    <a:tint val="75000"/>
                  </a:prstClr>
                </a:solidFill>
              </a:rPr>
              <a:pPr/>
              <a:t>6/20/2022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11062459" y="6041362"/>
            <a:ext cx="683339" cy="365125"/>
          </a:xfrm>
        </p:spPr>
        <p:txBody>
          <a:bodyPr/>
          <a:lstStyle/>
          <a:p>
            <a:fld id="{D57F1E4F-1CFF-5643-939E-217C01CDF565}" type="slidenum">
              <a:rPr lang="en-US" smtClean="0">
                <a:solidFill>
                  <a:srgbClr val="00A9CE"/>
                </a:solidFill>
              </a:rPr>
              <a:pPr/>
              <a:t>‹#›</a:t>
            </a:fld>
            <a:endParaRPr lang="en-US" dirty="0">
              <a:solidFill>
                <a:srgbClr val="00A9CE"/>
              </a:solidFill>
            </a:endParaRPr>
          </a:p>
        </p:txBody>
      </p:sp>
    </p:spTree>
    <p:extLst>
      <p:ext uri="{BB962C8B-B14F-4D97-AF65-F5344CB8AC3E}">
        <p14:creationId xmlns:p14="http://schemas.microsoft.com/office/powerpoint/2010/main" val="2503764398"/>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77333" y="451511"/>
            <a:ext cx="11068465" cy="1189504"/>
          </a:xfrm>
        </p:spPr>
        <p:txBody>
          <a:bodyPr/>
          <a:lstStyle/>
          <a:p>
            <a:r>
              <a:rPr lang="en-US"/>
              <a:t>Click to edit Master title style</a:t>
            </a:r>
          </a:p>
        </p:txBody>
      </p:sp>
      <p:sp>
        <p:nvSpPr>
          <p:cNvPr id="3" name="Vertical Text Placeholder 2"/>
          <p:cNvSpPr>
            <a:spLocks noGrp="1"/>
          </p:cNvSpPr>
          <p:nvPr>
            <p:ph type="body" orient="vert" idx="1"/>
          </p:nvPr>
        </p:nvSpPr>
        <p:spPr>
          <a:xfrm>
            <a:off x="677333" y="1828801"/>
            <a:ext cx="11068464" cy="421256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9973662" y="6041362"/>
            <a:ext cx="911939" cy="365125"/>
          </a:xfrm>
        </p:spPr>
        <p:txBody>
          <a:bodyPr/>
          <a:lstStyle/>
          <a:p>
            <a:fld id="{55C6B4A9-1611-4792-9094-5F34BCA07E0B}" type="datetimeFigureOut">
              <a:rPr lang="en-US" smtClean="0">
                <a:solidFill>
                  <a:prstClr val="black">
                    <a:tint val="75000"/>
                  </a:prstClr>
                </a:solidFill>
              </a:rPr>
              <a:pPr/>
              <a:t>6/20/2022</a:t>
            </a:fld>
            <a:endParaRPr lang="en-US" dirty="0">
              <a:solidFill>
                <a:prstClr val="black">
                  <a:tint val="75000"/>
                </a:prstClr>
              </a:solidFill>
            </a:endParaRPr>
          </a:p>
        </p:txBody>
      </p:sp>
      <p:sp>
        <p:nvSpPr>
          <p:cNvPr id="5" name="Footer Placeholder 4"/>
          <p:cNvSpPr>
            <a:spLocks noGrp="1"/>
          </p:cNvSpPr>
          <p:nvPr>
            <p:ph type="ftr" sz="quarter" idx="11"/>
          </p:nvPr>
        </p:nvSpPr>
        <p:spPr>
          <a:xfrm>
            <a:off x="677333" y="6041362"/>
            <a:ext cx="7176667" cy="365125"/>
          </a:xfrm>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11062458" y="6041362"/>
            <a:ext cx="683339" cy="365125"/>
          </a:xfrm>
        </p:spPr>
        <p:txBody>
          <a:bodyPr/>
          <a:lstStyle/>
          <a:p>
            <a:fld id="{89333C77-0158-454C-844F-B7AB9BD7DAD4}" type="slidenum">
              <a:rPr lang="en-US" smtClean="0">
                <a:solidFill>
                  <a:srgbClr val="00A9CE"/>
                </a:solidFill>
              </a:rPr>
              <a:pPr/>
              <a:t>‹#›</a:t>
            </a:fld>
            <a:endParaRPr lang="en-US" dirty="0">
              <a:solidFill>
                <a:srgbClr val="00A9CE"/>
              </a:solidFill>
            </a:endParaRPr>
          </a:p>
        </p:txBody>
      </p:sp>
    </p:spTree>
    <p:extLst>
      <p:ext uri="{BB962C8B-B14F-4D97-AF65-F5344CB8AC3E}">
        <p14:creationId xmlns:p14="http://schemas.microsoft.com/office/powerpoint/2010/main" val="2068071688"/>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solidFill>
                  <a:prstClr val="black">
                    <a:tint val="75000"/>
                  </a:prstClr>
                </a:solidFill>
              </a:rPr>
              <a:pPr/>
              <a:t>6/20/2022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smtClean="0">
                <a:solidFill>
                  <a:srgbClr val="00A9CE"/>
                </a:solidFill>
              </a:rPr>
              <a:pPr/>
              <a:t>‹#›</a:t>
            </a:fld>
            <a:endParaRPr lang="en-US" dirty="0">
              <a:solidFill>
                <a:srgbClr val="00A9CE"/>
              </a:solidFill>
            </a:endParaRPr>
          </a:p>
        </p:txBody>
      </p:sp>
    </p:spTree>
    <p:extLst>
      <p:ext uri="{BB962C8B-B14F-4D97-AF65-F5344CB8AC3E}">
        <p14:creationId xmlns:p14="http://schemas.microsoft.com/office/powerpoint/2010/main" val="2409933664"/>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matchingName="Title slide" type="title">
  <p:cSld name="1_Title slid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758339" y="2325000"/>
            <a:ext cx="7989200" cy="2208000"/>
          </a:xfrm>
          <a:prstGeom prst="rect">
            <a:avLst/>
          </a:prstGeom>
        </p:spPr>
        <p:txBody>
          <a:bodyPr spcFirstLastPara="1" wrap="square" lIns="91425" tIns="91425" rIns="91425" bIns="91425" anchor="b" anchorCtr="0">
            <a:noAutofit/>
          </a:bodyPr>
          <a:lstStyle>
            <a:lvl1pPr lvl="0">
              <a:spcBef>
                <a:spcPts val="0"/>
              </a:spcBef>
              <a:spcAft>
                <a:spcPts val="0"/>
              </a:spcAft>
              <a:buClr>
                <a:srgbClr val="5C2684"/>
              </a:buClr>
              <a:buSzPts val="5200"/>
              <a:buFont typeface="Franklin Gothic"/>
              <a:buNone/>
              <a:defRPr sz="6933" b="1">
                <a:solidFill>
                  <a:srgbClr val="5C2684"/>
                </a:solidFill>
                <a:latin typeface="Franklin Gothic"/>
                <a:ea typeface="Franklin Gothic"/>
                <a:cs typeface="Franklin Gothic"/>
                <a:sym typeface="Franklin Gothic"/>
              </a:defRPr>
            </a:lvl1pPr>
            <a:lvl2pPr lvl="1">
              <a:spcBef>
                <a:spcPts val="0"/>
              </a:spcBef>
              <a:spcAft>
                <a:spcPts val="0"/>
              </a:spcAft>
              <a:buSzPts val="5200"/>
              <a:buFont typeface="Franklin Gothic"/>
              <a:buNone/>
              <a:defRPr sz="6933">
                <a:latin typeface="Franklin Gothic"/>
                <a:ea typeface="Franklin Gothic"/>
                <a:cs typeface="Franklin Gothic"/>
                <a:sym typeface="Franklin Gothic"/>
              </a:defRPr>
            </a:lvl2pPr>
            <a:lvl3pPr lvl="2">
              <a:spcBef>
                <a:spcPts val="0"/>
              </a:spcBef>
              <a:spcAft>
                <a:spcPts val="0"/>
              </a:spcAft>
              <a:buSzPts val="5200"/>
              <a:buFont typeface="Franklin Gothic"/>
              <a:buNone/>
              <a:defRPr sz="6933">
                <a:latin typeface="Franklin Gothic"/>
                <a:ea typeface="Franklin Gothic"/>
                <a:cs typeface="Franklin Gothic"/>
                <a:sym typeface="Franklin Gothic"/>
              </a:defRPr>
            </a:lvl3pPr>
            <a:lvl4pPr lvl="3">
              <a:spcBef>
                <a:spcPts val="0"/>
              </a:spcBef>
              <a:spcAft>
                <a:spcPts val="0"/>
              </a:spcAft>
              <a:buSzPts val="5200"/>
              <a:buFont typeface="Franklin Gothic"/>
              <a:buNone/>
              <a:defRPr sz="6933">
                <a:latin typeface="Franklin Gothic"/>
                <a:ea typeface="Franklin Gothic"/>
                <a:cs typeface="Franklin Gothic"/>
                <a:sym typeface="Franklin Gothic"/>
              </a:defRPr>
            </a:lvl4pPr>
            <a:lvl5pPr lvl="4">
              <a:spcBef>
                <a:spcPts val="0"/>
              </a:spcBef>
              <a:spcAft>
                <a:spcPts val="0"/>
              </a:spcAft>
              <a:buSzPts val="5200"/>
              <a:buFont typeface="Franklin Gothic"/>
              <a:buNone/>
              <a:defRPr sz="6933">
                <a:latin typeface="Franklin Gothic"/>
                <a:ea typeface="Franklin Gothic"/>
                <a:cs typeface="Franklin Gothic"/>
                <a:sym typeface="Franklin Gothic"/>
              </a:defRPr>
            </a:lvl5pPr>
            <a:lvl6pPr lvl="5">
              <a:spcBef>
                <a:spcPts val="0"/>
              </a:spcBef>
              <a:spcAft>
                <a:spcPts val="0"/>
              </a:spcAft>
              <a:buSzPts val="5200"/>
              <a:buFont typeface="Franklin Gothic"/>
              <a:buNone/>
              <a:defRPr sz="6933">
                <a:latin typeface="Franklin Gothic"/>
                <a:ea typeface="Franklin Gothic"/>
                <a:cs typeface="Franklin Gothic"/>
                <a:sym typeface="Franklin Gothic"/>
              </a:defRPr>
            </a:lvl6pPr>
            <a:lvl7pPr lvl="6">
              <a:spcBef>
                <a:spcPts val="0"/>
              </a:spcBef>
              <a:spcAft>
                <a:spcPts val="0"/>
              </a:spcAft>
              <a:buSzPts val="5200"/>
              <a:buFont typeface="Franklin Gothic"/>
              <a:buNone/>
              <a:defRPr sz="6933">
                <a:latin typeface="Franklin Gothic"/>
                <a:ea typeface="Franklin Gothic"/>
                <a:cs typeface="Franklin Gothic"/>
                <a:sym typeface="Franklin Gothic"/>
              </a:defRPr>
            </a:lvl7pPr>
            <a:lvl8pPr lvl="7">
              <a:spcBef>
                <a:spcPts val="0"/>
              </a:spcBef>
              <a:spcAft>
                <a:spcPts val="0"/>
              </a:spcAft>
              <a:buSzPts val="5200"/>
              <a:buFont typeface="Franklin Gothic"/>
              <a:buNone/>
              <a:defRPr sz="6933">
                <a:latin typeface="Franklin Gothic"/>
                <a:ea typeface="Franklin Gothic"/>
                <a:cs typeface="Franklin Gothic"/>
                <a:sym typeface="Franklin Gothic"/>
              </a:defRPr>
            </a:lvl8pPr>
            <a:lvl9pPr lvl="8">
              <a:spcBef>
                <a:spcPts val="0"/>
              </a:spcBef>
              <a:spcAft>
                <a:spcPts val="0"/>
              </a:spcAft>
              <a:buSzPts val="5200"/>
              <a:buFont typeface="Franklin Gothic"/>
              <a:buNone/>
              <a:defRPr sz="6933">
                <a:latin typeface="Franklin Gothic"/>
                <a:ea typeface="Franklin Gothic"/>
                <a:cs typeface="Franklin Gothic"/>
                <a:sym typeface="Franklin Gothic"/>
              </a:defRPr>
            </a:lvl9pPr>
          </a:lstStyle>
          <a:p>
            <a:r>
              <a:rPr lang="en-US"/>
              <a:t>Click to edit Master title style</a:t>
            </a:r>
            <a:endParaRPr/>
          </a:p>
        </p:txBody>
      </p:sp>
    </p:spTree>
    <p:extLst>
      <p:ext uri="{BB962C8B-B14F-4D97-AF65-F5344CB8AC3E}">
        <p14:creationId xmlns:p14="http://schemas.microsoft.com/office/powerpoint/2010/main" val="4557462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5_Title and Content">
    <p:spTree>
      <p:nvGrpSpPr>
        <p:cNvPr id="1" name=""/>
        <p:cNvGrpSpPr/>
        <p:nvPr/>
      </p:nvGrpSpPr>
      <p:grpSpPr>
        <a:xfrm>
          <a:off x="0" y="0"/>
          <a:ext cx="0" cy="0"/>
          <a:chOff x="0" y="0"/>
          <a:chExt cx="0" cy="0"/>
        </a:xfrm>
      </p:grpSpPr>
      <p:sp>
        <p:nvSpPr>
          <p:cNvPr id="10" name="Freeform 9">
            <a:extLst>
              <a:ext uri="{FF2B5EF4-FFF2-40B4-BE49-F238E27FC236}">
                <a16:creationId xmlns:a16="http://schemas.microsoft.com/office/drawing/2014/main" id="{7A8E50B1-A984-CA4D-B11F-2F14533D992A}"/>
              </a:ext>
            </a:extLst>
          </p:cNvPr>
          <p:cNvSpPr/>
          <p:nvPr userDrawn="1"/>
        </p:nvSpPr>
        <p:spPr>
          <a:xfrm rot="10800000">
            <a:off x="452486" y="-22696"/>
            <a:ext cx="11739512" cy="6912055"/>
          </a:xfrm>
          <a:custGeom>
            <a:avLst/>
            <a:gdLst>
              <a:gd name="connsiteX0" fmla="*/ 0 w 10397613"/>
              <a:gd name="connsiteY0" fmla="*/ 0 h 6843252"/>
              <a:gd name="connsiteX1" fmla="*/ 0 w 10397613"/>
              <a:gd name="connsiteY1" fmla="*/ 6843252 h 6843252"/>
              <a:gd name="connsiteX2" fmla="*/ 9261987 w 10397613"/>
              <a:gd name="connsiteY2" fmla="*/ 6843252 h 6843252"/>
              <a:gd name="connsiteX3" fmla="*/ 10176387 w 10397613"/>
              <a:gd name="connsiteY3" fmla="*/ 4837471 h 6843252"/>
              <a:gd name="connsiteX4" fmla="*/ 10397613 w 10397613"/>
              <a:gd name="connsiteY4" fmla="*/ 3274142 h 6843252"/>
              <a:gd name="connsiteX5" fmla="*/ 9851923 w 10397613"/>
              <a:gd name="connsiteY5" fmla="*/ 14748 h 6843252"/>
              <a:gd name="connsiteX6" fmla="*/ 0 w 10397613"/>
              <a:gd name="connsiteY6" fmla="*/ 0 h 6843252"/>
              <a:gd name="connsiteX0" fmla="*/ 0 w 10397613"/>
              <a:gd name="connsiteY0" fmla="*/ 3073 h 6846325"/>
              <a:gd name="connsiteX1" fmla="*/ 0 w 10397613"/>
              <a:gd name="connsiteY1" fmla="*/ 6846325 h 6846325"/>
              <a:gd name="connsiteX2" fmla="*/ 9261987 w 10397613"/>
              <a:gd name="connsiteY2" fmla="*/ 6846325 h 6846325"/>
              <a:gd name="connsiteX3" fmla="*/ 10176387 w 10397613"/>
              <a:gd name="connsiteY3" fmla="*/ 4840544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397613"/>
              <a:gd name="connsiteY0" fmla="*/ 3073 h 6846325"/>
              <a:gd name="connsiteX1" fmla="*/ 0 w 10397613"/>
              <a:gd name="connsiteY1" fmla="*/ 6846325 h 6846325"/>
              <a:gd name="connsiteX2" fmla="*/ 9261987 w 10397613"/>
              <a:gd name="connsiteY2" fmla="*/ 6846325 h 6846325"/>
              <a:gd name="connsiteX3" fmla="*/ 10191755 w 10397613"/>
              <a:gd name="connsiteY3" fmla="*/ 4813708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424507"/>
              <a:gd name="connsiteY0" fmla="*/ 3073 h 6846325"/>
              <a:gd name="connsiteX1" fmla="*/ 0 w 10424507"/>
              <a:gd name="connsiteY1" fmla="*/ 6846325 h 6846325"/>
              <a:gd name="connsiteX2" fmla="*/ 9261987 w 10424507"/>
              <a:gd name="connsiteY2" fmla="*/ 6846325 h 6846325"/>
              <a:gd name="connsiteX3" fmla="*/ 10191755 w 10424507"/>
              <a:gd name="connsiteY3" fmla="*/ 4813708 h 6846325"/>
              <a:gd name="connsiteX4" fmla="*/ 10424507 w 10424507"/>
              <a:gd name="connsiteY4" fmla="*/ 3284883 h 6846325"/>
              <a:gd name="connsiteX5" fmla="*/ 9869783 w 10424507"/>
              <a:gd name="connsiteY5" fmla="*/ 0 h 6846325"/>
              <a:gd name="connsiteX6" fmla="*/ 0 w 10424507"/>
              <a:gd name="connsiteY6" fmla="*/ 3073 h 6846325"/>
              <a:gd name="connsiteX0" fmla="*/ 0 w 10424507"/>
              <a:gd name="connsiteY0" fmla="*/ 0 h 6843252"/>
              <a:gd name="connsiteX1" fmla="*/ 0 w 10424507"/>
              <a:gd name="connsiteY1" fmla="*/ 6843252 h 6843252"/>
              <a:gd name="connsiteX2" fmla="*/ 9261987 w 10424507"/>
              <a:gd name="connsiteY2" fmla="*/ 6843252 h 6843252"/>
              <a:gd name="connsiteX3" fmla="*/ 10191755 w 10424507"/>
              <a:gd name="connsiteY3" fmla="*/ 4810635 h 6843252"/>
              <a:gd name="connsiteX4" fmla="*/ 10424507 w 10424507"/>
              <a:gd name="connsiteY4" fmla="*/ 3281810 h 6843252"/>
              <a:gd name="connsiteX5" fmla="*/ 9888993 w 10424507"/>
              <a:gd name="connsiteY5" fmla="*/ 761 h 6843252"/>
              <a:gd name="connsiteX6" fmla="*/ 0 w 10424507"/>
              <a:gd name="connsiteY6" fmla="*/ 0 h 6843252"/>
              <a:gd name="connsiteX0" fmla="*/ 0 w 10424507"/>
              <a:gd name="connsiteY0" fmla="*/ 0 h 6850919"/>
              <a:gd name="connsiteX1" fmla="*/ 0 w 10424507"/>
              <a:gd name="connsiteY1" fmla="*/ 6843252 h 6850919"/>
              <a:gd name="connsiteX2" fmla="*/ 9254303 w 10424507"/>
              <a:gd name="connsiteY2" fmla="*/ 6850919 h 6850919"/>
              <a:gd name="connsiteX3" fmla="*/ 10191755 w 10424507"/>
              <a:gd name="connsiteY3" fmla="*/ 4810635 h 6850919"/>
              <a:gd name="connsiteX4" fmla="*/ 10424507 w 10424507"/>
              <a:gd name="connsiteY4" fmla="*/ 3281810 h 6850919"/>
              <a:gd name="connsiteX5" fmla="*/ 9888993 w 10424507"/>
              <a:gd name="connsiteY5" fmla="*/ 761 h 6850919"/>
              <a:gd name="connsiteX6" fmla="*/ 0 w 10424507"/>
              <a:gd name="connsiteY6" fmla="*/ 0 h 6850919"/>
              <a:gd name="connsiteX0" fmla="*/ 0 w 10458098"/>
              <a:gd name="connsiteY0" fmla="*/ 0 h 6850919"/>
              <a:gd name="connsiteX1" fmla="*/ 0 w 10458098"/>
              <a:gd name="connsiteY1" fmla="*/ 6843252 h 6850919"/>
              <a:gd name="connsiteX2" fmla="*/ 9254303 w 10458098"/>
              <a:gd name="connsiteY2" fmla="*/ 6850919 h 6850919"/>
              <a:gd name="connsiteX3" fmla="*/ 10191755 w 10458098"/>
              <a:gd name="connsiteY3" fmla="*/ 4810635 h 6850919"/>
              <a:gd name="connsiteX4" fmla="*/ 10458098 w 10458098"/>
              <a:gd name="connsiteY4" fmla="*/ 3281810 h 6850919"/>
              <a:gd name="connsiteX5" fmla="*/ 9888993 w 10458098"/>
              <a:gd name="connsiteY5" fmla="*/ 761 h 6850919"/>
              <a:gd name="connsiteX6" fmla="*/ 0 w 10458098"/>
              <a:gd name="connsiteY6" fmla="*/ 0 h 6850919"/>
              <a:gd name="connsiteX0" fmla="*/ 0 w 10458098"/>
              <a:gd name="connsiteY0" fmla="*/ 27458 h 6878377"/>
              <a:gd name="connsiteX1" fmla="*/ 0 w 10458098"/>
              <a:gd name="connsiteY1" fmla="*/ 6870710 h 6878377"/>
              <a:gd name="connsiteX2" fmla="*/ 9254303 w 10458098"/>
              <a:gd name="connsiteY2" fmla="*/ 6878377 h 6878377"/>
              <a:gd name="connsiteX3" fmla="*/ 10191755 w 10458098"/>
              <a:gd name="connsiteY3" fmla="*/ 4838093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78377"/>
              <a:gd name="connsiteX1" fmla="*/ 0 w 10458098"/>
              <a:gd name="connsiteY1" fmla="*/ 6870710 h 6878377"/>
              <a:gd name="connsiteX2" fmla="*/ 9254303 w 10458098"/>
              <a:gd name="connsiteY2" fmla="*/ 6878377 h 6878377"/>
              <a:gd name="connsiteX3" fmla="*/ 10334518 w 10458098"/>
              <a:gd name="connsiteY3" fmla="*/ 4828687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97190"/>
              <a:gd name="connsiteX1" fmla="*/ 0 w 10458098"/>
              <a:gd name="connsiteY1" fmla="*/ 6870710 h 6897190"/>
              <a:gd name="connsiteX2" fmla="*/ 9816958 w 10458098"/>
              <a:gd name="connsiteY2" fmla="*/ 6897190 h 6897190"/>
              <a:gd name="connsiteX3" fmla="*/ 10334518 w 10458098"/>
              <a:gd name="connsiteY3" fmla="*/ 4828687 h 6897190"/>
              <a:gd name="connsiteX4" fmla="*/ 10458098 w 10458098"/>
              <a:gd name="connsiteY4" fmla="*/ 3309268 h 6897190"/>
              <a:gd name="connsiteX5" fmla="*/ 10157723 w 10458098"/>
              <a:gd name="connsiteY5" fmla="*/ 0 h 6897190"/>
              <a:gd name="connsiteX6" fmla="*/ 0 w 10458098"/>
              <a:gd name="connsiteY6" fmla="*/ 27458 h 6897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458098" h="6897190">
                <a:moveTo>
                  <a:pt x="0" y="27458"/>
                </a:moveTo>
                <a:lnTo>
                  <a:pt x="0" y="6870710"/>
                </a:lnTo>
                <a:lnTo>
                  <a:pt x="9816958" y="6897190"/>
                </a:lnTo>
                <a:lnTo>
                  <a:pt x="10334518" y="4828687"/>
                </a:lnTo>
                <a:lnTo>
                  <a:pt x="10458098" y="3309268"/>
                </a:lnTo>
                <a:lnTo>
                  <a:pt x="10157723" y="0"/>
                </a:lnTo>
                <a:lnTo>
                  <a:pt x="0" y="27458"/>
                </a:lnTo>
                <a:close/>
              </a:path>
            </a:pathLst>
          </a:custGeom>
          <a:solidFill>
            <a:schemeClr val="bg2">
              <a:alpha val="6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hasCustomPrompt="1"/>
          </p:nvPr>
        </p:nvSpPr>
        <p:spPr>
          <a:xfrm>
            <a:off x="967551" y="1666147"/>
            <a:ext cx="5313261" cy="4770087"/>
          </a:xfrm>
        </p:spPr>
        <p:txBody>
          <a:bodyPr lIns="108000" tIns="0" bIns="108000"/>
          <a:lstStyle>
            <a:lvl1pPr>
              <a:buClr>
                <a:schemeClr val="accent6"/>
              </a:buClr>
              <a:defRPr/>
            </a:lvl1pPr>
            <a:lvl2pPr>
              <a:buClr>
                <a:schemeClr val="accent6"/>
              </a:buClr>
              <a:defRPr/>
            </a:lvl2pPr>
            <a:lvl3pPr>
              <a:buClr>
                <a:schemeClr val="accent6"/>
              </a:buClr>
              <a:defRPr/>
            </a:lvl3pPr>
            <a:lvl4pPr>
              <a:buClr>
                <a:schemeClr val="accent6"/>
              </a:buClr>
              <a:defRPr/>
            </a:lvl4pPr>
            <a:lvl5pPr>
              <a:buClr>
                <a:schemeClr val="accent6"/>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19" name="Picture 18">
            <a:extLst>
              <a:ext uri="{FF2B5EF4-FFF2-40B4-BE49-F238E27FC236}">
                <a16:creationId xmlns:a16="http://schemas.microsoft.com/office/drawing/2014/main" id="{F10215EF-75C7-B643-816A-56B16B8077F9}"/>
              </a:ext>
            </a:extLst>
          </p:cNvPr>
          <p:cNvPicPr>
            <a:picLocks noChangeAspect="1"/>
          </p:cNvPicPr>
          <p:nvPr userDrawn="1"/>
        </p:nvPicPr>
        <p:blipFill>
          <a:blip r:embed="rId2"/>
          <a:srcRect/>
          <a:stretch/>
        </p:blipFill>
        <p:spPr>
          <a:xfrm>
            <a:off x="232493" y="6089030"/>
            <a:ext cx="640000" cy="640000"/>
          </a:xfrm>
          <a:prstGeom prst="rect">
            <a:avLst/>
          </a:prstGeom>
        </p:spPr>
      </p:pic>
      <p:sp>
        <p:nvSpPr>
          <p:cNvPr id="17" name="Text Placeholder 2">
            <a:extLst>
              <a:ext uri="{FF2B5EF4-FFF2-40B4-BE49-F238E27FC236}">
                <a16:creationId xmlns:a16="http://schemas.microsoft.com/office/drawing/2014/main" id="{E11E7026-197F-6841-8914-AD819093E86E}"/>
              </a:ext>
            </a:extLst>
          </p:cNvPr>
          <p:cNvSpPr>
            <a:spLocks noGrp="1"/>
          </p:cNvSpPr>
          <p:nvPr>
            <p:ph type="body" idx="12" hasCustomPrompt="1"/>
          </p:nvPr>
        </p:nvSpPr>
        <p:spPr>
          <a:xfrm>
            <a:off x="967553" y="1224652"/>
            <a:ext cx="5313261" cy="318335"/>
          </a:xfrm>
        </p:spPr>
        <p:txBody>
          <a:bodyPr bIns="0" anchor="b" anchorCtr="0">
            <a:noAutofit/>
          </a:bodyPr>
          <a:lstStyle>
            <a:lvl1pPr marL="0" indent="0">
              <a:buNone/>
              <a:defRPr sz="20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Overview</a:t>
            </a:r>
          </a:p>
        </p:txBody>
      </p:sp>
      <p:sp>
        <p:nvSpPr>
          <p:cNvPr id="37" name="Rectangle 36">
            <a:extLst>
              <a:ext uri="{FF2B5EF4-FFF2-40B4-BE49-F238E27FC236}">
                <a16:creationId xmlns:a16="http://schemas.microsoft.com/office/drawing/2014/main" id="{478ACE32-06DC-194C-AF00-5FD532F0F789}"/>
              </a:ext>
            </a:extLst>
          </p:cNvPr>
          <p:cNvSpPr/>
          <p:nvPr userDrawn="1"/>
        </p:nvSpPr>
        <p:spPr>
          <a:xfrm>
            <a:off x="6626614" y="3971870"/>
            <a:ext cx="5163332" cy="2466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8" name="Rectangle 37">
            <a:extLst>
              <a:ext uri="{FF2B5EF4-FFF2-40B4-BE49-F238E27FC236}">
                <a16:creationId xmlns:a16="http://schemas.microsoft.com/office/drawing/2014/main" id="{5C9C9483-34B3-5F4C-B9AF-B35490A41827}"/>
              </a:ext>
            </a:extLst>
          </p:cNvPr>
          <p:cNvSpPr/>
          <p:nvPr userDrawn="1"/>
        </p:nvSpPr>
        <p:spPr>
          <a:xfrm>
            <a:off x="6626614" y="1223318"/>
            <a:ext cx="5156122" cy="2466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9" name="Content Placeholder 13">
            <a:extLst>
              <a:ext uri="{FF2B5EF4-FFF2-40B4-BE49-F238E27FC236}">
                <a16:creationId xmlns:a16="http://schemas.microsoft.com/office/drawing/2014/main" id="{D84FD633-BD26-F045-9AB5-0EF424CA8EC9}"/>
              </a:ext>
            </a:extLst>
          </p:cNvPr>
          <p:cNvSpPr>
            <a:spLocks noGrp="1"/>
          </p:cNvSpPr>
          <p:nvPr>
            <p:ph sz="quarter" idx="10"/>
          </p:nvPr>
        </p:nvSpPr>
        <p:spPr>
          <a:xfrm>
            <a:off x="6626614" y="1667782"/>
            <a:ext cx="5148870" cy="2021536"/>
          </a:xfrm>
          <a:noFill/>
        </p:spPr>
        <p:txBody>
          <a:bodyPr lIns="108000" tIns="0" rIns="108000" bIns="0"/>
          <a:lstStyle>
            <a:lvl1pPr marL="0" indent="0">
              <a:buNone/>
              <a:defRPr b="1">
                <a:solidFill>
                  <a:schemeClr val="tx1">
                    <a:lumMod val="85000"/>
                    <a:lumOff val="15000"/>
                  </a:schemeClr>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GB"/>
              <a:t>Click to edit Master text styles</a:t>
            </a:r>
          </a:p>
        </p:txBody>
      </p:sp>
      <p:sp>
        <p:nvSpPr>
          <p:cNvPr id="40" name="Text Placeholder 2">
            <a:extLst>
              <a:ext uri="{FF2B5EF4-FFF2-40B4-BE49-F238E27FC236}">
                <a16:creationId xmlns:a16="http://schemas.microsoft.com/office/drawing/2014/main" id="{42821885-CD34-8249-8EA2-EEB4231BD98A}"/>
              </a:ext>
            </a:extLst>
          </p:cNvPr>
          <p:cNvSpPr>
            <a:spLocks noGrp="1"/>
          </p:cNvSpPr>
          <p:nvPr>
            <p:ph type="body" idx="13" hasCustomPrompt="1"/>
          </p:nvPr>
        </p:nvSpPr>
        <p:spPr>
          <a:xfrm>
            <a:off x="6626614" y="1223320"/>
            <a:ext cx="5156122" cy="318335"/>
          </a:xfrm>
        </p:spPr>
        <p:txBody>
          <a:bodyPr lIns="108000" tIns="108000" rIns="108000" bIns="0" anchor="b" anchorCtr="0">
            <a:noAutofit/>
          </a:bodyPr>
          <a:lstStyle>
            <a:lvl1pPr marL="0" indent="0">
              <a:buNone/>
              <a:defRPr sz="20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Key Data</a:t>
            </a:r>
          </a:p>
        </p:txBody>
      </p:sp>
      <p:sp>
        <p:nvSpPr>
          <p:cNvPr id="41" name="Content Placeholder 13">
            <a:extLst>
              <a:ext uri="{FF2B5EF4-FFF2-40B4-BE49-F238E27FC236}">
                <a16:creationId xmlns:a16="http://schemas.microsoft.com/office/drawing/2014/main" id="{785E8262-460F-4548-8A6F-DACB5E98C645}"/>
              </a:ext>
            </a:extLst>
          </p:cNvPr>
          <p:cNvSpPr>
            <a:spLocks noGrp="1"/>
          </p:cNvSpPr>
          <p:nvPr>
            <p:ph sz="quarter" idx="14"/>
          </p:nvPr>
        </p:nvSpPr>
        <p:spPr>
          <a:xfrm>
            <a:off x="6619414" y="4432099"/>
            <a:ext cx="5156070" cy="2005771"/>
          </a:xfrm>
          <a:noFill/>
        </p:spPr>
        <p:txBody>
          <a:bodyPr lIns="108000" tIns="0" rIns="108000" bIns="0"/>
          <a:lstStyle>
            <a:lvl1pPr marL="0" indent="0">
              <a:buNone/>
              <a:defRPr b="1">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GB"/>
              <a:t>Click to edit Master text styles</a:t>
            </a:r>
          </a:p>
        </p:txBody>
      </p:sp>
      <p:sp>
        <p:nvSpPr>
          <p:cNvPr id="42" name="Text Placeholder 2">
            <a:extLst>
              <a:ext uri="{FF2B5EF4-FFF2-40B4-BE49-F238E27FC236}">
                <a16:creationId xmlns:a16="http://schemas.microsoft.com/office/drawing/2014/main" id="{5B1173C9-F885-E54D-83A6-91FC76FF138F}"/>
              </a:ext>
            </a:extLst>
          </p:cNvPr>
          <p:cNvSpPr>
            <a:spLocks noGrp="1"/>
          </p:cNvSpPr>
          <p:nvPr>
            <p:ph type="body" idx="15" hasCustomPrompt="1"/>
          </p:nvPr>
        </p:nvSpPr>
        <p:spPr>
          <a:xfrm>
            <a:off x="6619414" y="3971870"/>
            <a:ext cx="5163332" cy="318335"/>
          </a:xfrm>
        </p:spPr>
        <p:txBody>
          <a:bodyPr lIns="108000" tIns="108000" rIns="108000" bIns="0" anchor="b" anchorCtr="0">
            <a:noAutofit/>
          </a:bodyPr>
          <a:lstStyle>
            <a:lvl1pPr marL="0" indent="0">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Next steps</a:t>
            </a:r>
          </a:p>
        </p:txBody>
      </p:sp>
      <p:grpSp>
        <p:nvGrpSpPr>
          <p:cNvPr id="44" name="Group 43">
            <a:extLst>
              <a:ext uri="{FF2B5EF4-FFF2-40B4-BE49-F238E27FC236}">
                <a16:creationId xmlns:a16="http://schemas.microsoft.com/office/drawing/2014/main" id="{2E035E6D-053C-3A46-82C0-3E2291DA4C41}"/>
              </a:ext>
            </a:extLst>
          </p:cNvPr>
          <p:cNvGrpSpPr/>
          <p:nvPr userDrawn="1"/>
        </p:nvGrpSpPr>
        <p:grpSpPr>
          <a:xfrm>
            <a:off x="1" y="300563"/>
            <a:ext cx="11728638" cy="718638"/>
            <a:chOff x="1" y="300563"/>
            <a:chExt cx="11728638" cy="718638"/>
          </a:xfrm>
        </p:grpSpPr>
        <p:sp>
          <p:nvSpPr>
            <p:cNvPr id="45" name="Pentagon 6">
              <a:extLst>
                <a:ext uri="{FF2B5EF4-FFF2-40B4-BE49-F238E27FC236}">
                  <a16:creationId xmlns:a16="http://schemas.microsoft.com/office/drawing/2014/main" id="{AC2CF25F-1027-9743-9559-EA0371B379FA}"/>
                </a:ext>
              </a:extLst>
            </p:cNvPr>
            <p:cNvSpPr/>
            <p:nvPr userDrawn="1"/>
          </p:nvSpPr>
          <p:spPr>
            <a:xfrm>
              <a:off x="862719" y="300563"/>
              <a:ext cx="10865920" cy="718638"/>
            </a:xfrm>
            <a:custGeom>
              <a:avLst/>
              <a:gdLst>
                <a:gd name="connsiteX0" fmla="*/ 0 w 9707168"/>
                <a:gd name="connsiteY0" fmla="*/ 0 h 902525"/>
                <a:gd name="connsiteX1" fmla="*/ 9255906 w 9707168"/>
                <a:gd name="connsiteY1" fmla="*/ 0 h 902525"/>
                <a:gd name="connsiteX2" fmla="*/ 9707168 w 9707168"/>
                <a:gd name="connsiteY2" fmla="*/ 451263 h 902525"/>
                <a:gd name="connsiteX3" fmla="*/ 9255906 w 9707168"/>
                <a:gd name="connsiteY3" fmla="*/ 902525 h 902525"/>
                <a:gd name="connsiteX4" fmla="*/ 0 w 9707168"/>
                <a:gd name="connsiteY4" fmla="*/ 902525 h 902525"/>
                <a:gd name="connsiteX5" fmla="*/ 0 w 9707168"/>
                <a:gd name="connsiteY5" fmla="*/ 0 h 902525"/>
                <a:gd name="connsiteX0" fmla="*/ 0 w 9255906"/>
                <a:gd name="connsiteY0" fmla="*/ 0 h 902525"/>
                <a:gd name="connsiteX1" fmla="*/ 9255906 w 9255906"/>
                <a:gd name="connsiteY1" fmla="*/ 0 h 902525"/>
                <a:gd name="connsiteX2" fmla="*/ 9255906 w 9255906"/>
                <a:gd name="connsiteY2" fmla="*/ 902525 h 902525"/>
                <a:gd name="connsiteX3" fmla="*/ 0 w 9255906"/>
                <a:gd name="connsiteY3" fmla="*/ 902525 h 902525"/>
                <a:gd name="connsiteX4" fmla="*/ 0 w 9255906"/>
                <a:gd name="connsiteY4" fmla="*/ 0 h 902525"/>
                <a:gd name="connsiteX0" fmla="*/ 0 w 9255906"/>
                <a:gd name="connsiteY0" fmla="*/ 0 h 918291"/>
                <a:gd name="connsiteX1" fmla="*/ 9255906 w 9255906"/>
                <a:gd name="connsiteY1" fmla="*/ 0 h 918291"/>
                <a:gd name="connsiteX2" fmla="*/ 8987892 w 9255906"/>
                <a:gd name="connsiteY2" fmla="*/ 918291 h 918291"/>
                <a:gd name="connsiteX3" fmla="*/ 0 w 9255906"/>
                <a:gd name="connsiteY3" fmla="*/ 902525 h 918291"/>
                <a:gd name="connsiteX4" fmla="*/ 0 w 9255906"/>
                <a:gd name="connsiteY4" fmla="*/ 0 h 9182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55906" h="918291">
                  <a:moveTo>
                    <a:pt x="0" y="0"/>
                  </a:moveTo>
                  <a:lnTo>
                    <a:pt x="9255906" y="0"/>
                  </a:lnTo>
                  <a:lnTo>
                    <a:pt x="8987892" y="918291"/>
                  </a:lnTo>
                  <a:lnTo>
                    <a:pt x="0" y="902525"/>
                  </a:lnTo>
                  <a:lnTo>
                    <a:pt x="0" y="0"/>
                  </a:lnTo>
                  <a:close/>
                </a:path>
              </a:pathLst>
            </a:custGeom>
            <a:solidFill>
              <a:schemeClr val="accent6">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46" name="Pentagon 45">
              <a:extLst>
                <a:ext uri="{FF2B5EF4-FFF2-40B4-BE49-F238E27FC236}">
                  <a16:creationId xmlns:a16="http://schemas.microsoft.com/office/drawing/2014/main" id="{9A57E3D6-06FF-4147-8A28-7A80249D6A53}"/>
                </a:ext>
              </a:extLst>
            </p:cNvPr>
            <p:cNvSpPr/>
            <p:nvPr userDrawn="1"/>
          </p:nvSpPr>
          <p:spPr>
            <a:xfrm>
              <a:off x="1" y="300563"/>
              <a:ext cx="872492" cy="706300"/>
            </a:xfrm>
            <a:prstGeom prst="homePlate">
              <a:avLst>
                <a:gd name="adj" fmla="val 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itle 1">
              <a:extLst>
                <a:ext uri="{FF2B5EF4-FFF2-40B4-BE49-F238E27FC236}">
                  <a16:creationId xmlns:a16="http://schemas.microsoft.com/office/drawing/2014/main" id="{0175C301-16AF-5E42-9A2E-83C3A27813C4}"/>
                </a:ext>
              </a:extLst>
            </p:cNvPr>
            <p:cNvSpPr txBox="1">
              <a:spLocks/>
            </p:cNvSpPr>
            <p:nvPr userDrawn="1"/>
          </p:nvSpPr>
          <p:spPr>
            <a:xfrm>
              <a:off x="981950" y="300563"/>
              <a:ext cx="6579061" cy="706300"/>
            </a:xfrm>
            <a:prstGeom prst="rect">
              <a:avLst/>
            </a:prstGeom>
          </p:spPr>
          <p:txBody>
            <a:bodyPr vert="horz" lIns="108000" tIns="45720" rIns="108000" bIns="45720" rtlCol="0" anchor="ctr" anchorCtr="0">
              <a:normAutofit/>
            </a:bodyPr>
            <a:lstStyle>
              <a:lvl1pPr algn="l" defTabSz="457200" rtl="0" eaLnBrk="1" latinLnBrk="0" hangingPunct="1">
                <a:spcBef>
                  <a:spcPct val="0"/>
                </a:spcBef>
                <a:buNone/>
                <a:defRPr sz="3600" kern="1200">
                  <a:solidFill>
                    <a:schemeClr val="accent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sz="3200" b="1" i="0" u="none" strike="noStrike" kern="1200" dirty="0">
                  <a:solidFill>
                    <a:schemeClr val="tx1"/>
                  </a:solidFill>
                  <a:effectLst/>
                  <a:latin typeface="+mj-lt"/>
                  <a:ea typeface="+mj-ea"/>
                  <a:cs typeface="+mj-cs"/>
                </a:rPr>
                <a:t>Waiting times update</a:t>
              </a:r>
            </a:p>
          </p:txBody>
        </p:sp>
        <p:pic>
          <p:nvPicPr>
            <p:cNvPr id="48" name="Picture 47">
              <a:extLst>
                <a:ext uri="{FF2B5EF4-FFF2-40B4-BE49-F238E27FC236}">
                  <a16:creationId xmlns:a16="http://schemas.microsoft.com/office/drawing/2014/main" id="{B011BE20-A6CC-784E-B99E-DD0A14E0B517}"/>
                </a:ext>
              </a:extLst>
            </p:cNvPr>
            <p:cNvPicPr>
              <a:picLocks noChangeAspect="1"/>
            </p:cNvPicPr>
            <p:nvPr userDrawn="1"/>
          </p:nvPicPr>
          <p:blipFill>
            <a:blip r:embed="rId3"/>
            <a:stretch>
              <a:fillRect/>
            </a:stretch>
          </p:blipFill>
          <p:spPr>
            <a:xfrm>
              <a:off x="191178" y="400157"/>
              <a:ext cx="490139" cy="507113"/>
            </a:xfrm>
            <a:prstGeom prst="rect">
              <a:avLst/>
            </a:prstGeom>
          </p:spPr>
        </p:pic>
      </p:grpSp>
    </p:spTree>
    <p:extLst>
      <p:ext uri="{BB962C8B-B14F-4D97-AF65-F5344CB8AC3E}">
        <p14:creationId xmlns:p14="http://schemas.microsoft.com/office/powerpoint/2010/main" val="40666291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8_Title and Content">
    <p:spTree>
      <p:nvGrpSpPr>
        <p:cNvPr id="1" name=""/>
        <p:cNvGrpSpPr/>
        <p:nvPr/>
      </p:nvGrpSpPr>
      <p:grpSpPr>
        <a:xfrm>
          <a:off x="0" y="0"/>
          <a:ext cx="0" cy="0"/>
          <a:chOff x="0" y="0"/>
          <a:chExt cx="0" cy="0"/>
        </a:xfrm>
      </p:grpSpPr>
      <p:sp>
        <p:nvSpPr>
          <p:cNvPr id="10" name="Freeform 9">
            <a:extLst>
              <a:ext uri="{FF2B5EF4-FFF2-40B4-BE49-F238E27FC236}">
                <a16:creationId xmlns:a16="http://schemas.microsoft.com/office/drawing/2014/main" id="{7A8E50B1-A984-CA4D-B11F-2F14533D992A}"/>
              </a:ext>
            </a:extLst>
          </p:cNvPr>
          <p:cNvSpPr/>
          <p:nvPr userDrawn="1"/>
        </p:nvSpPr>
        <p:spPr>
          <a:xfrm rot="10800000">
            <a:off x="452486" y="-22696"/>
            <a:ext cx="11739512" cy="6912055"/>
          </a:xfrm>
          <a:custGeom>
            <a:avLst/>
            <a:gdLst>
              <a:gd name="connsiteX0" fmla="*/ 0 w 10397613"/>
              <a:gd name="connsiteY0" fmla="*/ 0 h 6843252"/>
              <a:gd name="connsiteX1" fmla="*/ 0 w 10397613"/>
              <a:gd name="connsiteY1" fmla="*/ 6843252 h 6843252"/>
              <a:gd name="connsiteX2" fmla="*/ 9261987 w 10397613"/>
              <a:gd name="connsiteY2" fmla="*/ 6843252 h 6843252"/>
              <a:gd name="connsiteX3" fmla="*/ 10176387 w 10397613"/>
              <a:gd name="connsiteY3" fmla="*/ 4837471 h 6843252"/>
              <a:gd name="connsiteX4" fmla="*/ 10397613 w 10397613"/>
              <a:gd name="connsiteY4" fmla="*/ 3274142 h 6843252"/>
              <a:gd name="connsiteX5" fmla="*/ 9851923 w 10397613"/>
              <a:gd name="connsiteY5" fmla="*/ 14748 h 6843252"/>
              <a:gd name="connsiteX6" fmla="*/ 0 w 10397613"/>
              <a:gd name="connsiteY6" fmla="*/ 0 h 6843252"/>
              <a:gd name="connsiteX0" fmla="*/ 0 w 10397613"/>
              <a:gd name="connsiteY0" fmla="*/ 3073 h 6846325"/>
              <a:gd name="connsiteX1" fmla="*/ 0 w 10397613"/>
              <a:gd name="connsiteY1" fmla="*/ 6846325 h 6846325"/>
              <a:gd name="connsiteX2" fmla="*/ 9261987 w 10397613"/>
              <a:gd name="connsiteY2" fmla="*/ 6846325 h 6846325"/>
              <a:gd name="connsiteX3" fmla="*/ 10176387 w 10397613"/>
              <a:gd name="connsiteY3" fmla="*/ 4840544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397613"/>
              <a:gd name="connsiteY0" fmla="*/ 3073 h 6846325"/>
              <a:gd name="connsiteX1" fmla="*/ 0 w 10397613"/>
              <a:gd name="connsiteY1" fmla="*/ 6846325 h 6846325"/>
              <a:gd name="connsiteX2" fmla="*/ 9261987 w 10397613"/>
              <a:gd name="connsiteY2" fmla="*/ 6846325 h 6846325"/>
              <a:gd name="connsiteX3" fmla="*/ 10191755 w 10397613"/>
              <a:gd name="connsiteY3" fmla="*/ 4813708 h 6846325"/>
              <a:gd name="connsiteX4" fmla="*/ 10397613 w 10397613"/>
              <a:gd name="connsiteY4" fmla="*/ 3277215 h 6846325"/>
              <a:gd name="connsiteX5" fmla="*/ 9869783 w 10397613"/>
              <a:gd name="connsiteY5" fmla="*/ 0 h 6846325"/>
              <a:gd name="connsiteX6" fmla="*/ 0 w 10397613"/>
              <a:gd name="connsiteY6" fmla="*/ 3073 h 6846325"/>
              <a:gd name="connsiteX0" fmla="*/ 0 w 10424507"/>
              <a:gd name="connsiteY0" fmla="*/ 3073 h 6846325"/>
              <a:gd name="connsiteX1" fmla="*/ 0 w 10424507"/>
              <a:gd name="connsiteY1" fmla="*/ 6846325 h 6846325"/>
              <a:gd name="connsiteX2" fmla="*/ 9261987 w 10424507"/>
              <a:gd name="connsiteY2" fmla="*/ 6846325 h 6846325"/>
              <a:gd name="connsiteX3" fmla="*/ 10191755 w 10424507"/>
              <a:gd name="connsiteY3" fmla="*/ 4813708 h 6846325"/>
              <a:gd name="connsiteX4" fmla="*/ 10424507 w 10424507"/>
              <a:gd name="connsiteY4" fmla="*/ 3284883 h 6846325"/>
              <a:gd name="connsiteX5" fmla="*/ 9869783 w 10424507"/>
              <a:gd name="connsiteY5" fmla="*/ 0 h 6846325"/>
              <a:gd name="connsiteX6" fmla="*/ 0 w 10424507"/>
              <a:gd name="connsiteY6" fmla="*/ 3073 h 6846325"/>
              <a:gd name="connsiteX0" fmla="*/ 0 w 10424507"/>
              <a:gd name="connsiteY0" fmla="*/ 0 h 6843252"/>
              <a:gd name="connsiteX1" fmla="*/ 0 w 10424507"/>
              <a:gd name="connsiteY1" fmla="*/ 6843252 h 6843252"/>
              <a:gd name="connsiteX2" fmla="*/ 9261987 w 10424507"/>
              <a:gd name="connsiteY2" fmla="*/ 6843252 h 6843252"/>
              <a:gd name="connsiteX3" fmla="*/ 10191755 w 10424507"/>
              <a:gd name="connsiteY3" fmla="*/ 4810635 h 6843252"/>
              <a:gd name="connsiteX4" fmla="*/ 10424507 w 10424507"/>
              <a:gd name="connsiteY4" fmla="*/ 3281810 h 6843252"/>
              <a:gd name="connsiteX5" fmla="*/ 9888993 w 10424507"/>
              <a:gd name="connsiteY5" fmla="*/ 761 h 6843252"/>
              <a:gd name="connsiteX6" fmla="*/ 0 w 10424507"/>
              <a:gd name="connsiteY6" fmla="*/ 0 h 6843252"/>
              <a:gd name="connsiteX0" fmla="*/ 0 w 10424507"/>
              <a:gd name="connsiteY0" fmla="*/ 0 h 6850919"/>
              <a:gd name="connsiteX1" fmla="*/ 0 w 10424507"/>
              <a:gd name="connsiteY1" fmla="*/ 6843252 h 6850919"/>
              <a:gd name="connsiteX2" fmla="*/ 9254303 w 10424507"/>
              <a:gd name="connsiteY2" fmla="*/ 6850919 h 6850919"/>
              <a:gd name="connsiteX3" fmla="*/ 10191755 w 10424507"/>
              <a:gd name="connsiteY3" fmla="*/ 4810635 h 6850919"/>
              <a:gd name="connsiteX4" fmla="*/ 10424507 w 10424507"/>
              <a:gd name="connsiteY4" fmla="*/ 3281810 h 6850919"/>
              <a:gd name="connsiteX5" fmla="*/ 9888993 w 10424507"/>
              <a:gd name="connsiteY5" fmla="*/ 761 h 6850919"/>
              <a:gd name="connsiteX6" fmla="*/ 0 w 10424507"/>
              <a:gd name="connsiteY6" fmla="*/ 0 h 6850919"/>
              <a:gd name="connsiteX0" fmla="*/ 0 w 10458098"/>
              <a:gd name="connsiteY0" fmla="*/ 0 h 6850919"/>
              <a:gd name="connsiteX1" fmla="*/ 0 w 10458098"/>
              <a:gd name="connsiteY1" fmla="*/ 6843252 h 6850919"/>
              <a:gd name="connsiteX2" fmla="*/ 9254303 w 10458098"/>
              <a:gd name="connsiteY2" fmla="*/ 6850919 h 6850919"/>
              <a:gd name="connsiteX3" fmla="*/ 10191755 w 10458098"/>
              <a:gd name="connsiteY3" fmla="*/ 4810635 h 6850919"/>
              <a:gd name="connsiteX4" fmla="*/ 10458098 w 10458098"/>
              <a:gd name="connsiteY4" fmla="*/ 3281810 h 6850919"/>
              <a:gd name="connsiteX5" fmla="*/ 9888993 w 10458098"/>
              <a:gd name="connsiteY5" fmla="*/ 761 h 6850919"/>
              <a:gd name="connsiteX6" fmla="*/ 0 w 10458098"/>
              <a:gd name="connsiteY6" fmla="*/ 0 h 6850919"/>
              <a:gd name="connsiteX0" fmla="*/ 0 w 10458098"/>
              <a:gd name="connsiteY0" fmla="*/ 27458 h 6878377"/>
              <a:gd name="connsiteX1" fmla="*/ 0 w 10458098"/>
              <a:gd name="connsiteY1" fmla="*/ 6870710 h 6878377"/>
              <a:gd name="connsiteX2" fmla="*/ 9254303 w 10458098"/>
              <a:gd name="connsiteY2" fmla="*/ 6878377 h 6878377"/>
              <a:gd name="connsiteX3" fmla="*/ 10191755 w 10458098"/>
              <a:gd name="connsiteY3" fmla="*/ 4838093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78377"/>
              <a:gd name="connsiteX1" fmla="*/ 0 w 10458098"/>
              <a:gd name="connsiteY1" fmla="*/ 6870710 h 6878377"/>
              <a:gd name="connsiteX2" fmla="*/ 9254303 w 10458098"/>
              <a:gd name="connsiteY2" fmla="*/ 6878377 h 6878377"/>
              <a:gd name="connsiteX3" fmla="*/ 10334518 w 10458098"/>
              <a:gd name="connsiteY3" fmla="*/ 4828687 h 6878377"/>
              <a:gd name="connsiteX4" fmla="*/ 10458098 w 10458098"/>
              <a:gd name="connsiteY4" fmla="*/ 3309268 h 6878377"/>
              <a:gd name="connsiteX5" fmla="*/ 10157723 w 10458098"/>
              <a:gd name="connsiteY5" fmla="*/ 0 h 6878377"/>
              <a:gd name="connsiteX6" fmla="*/ 0 w 10458098"/>
              <a:gd name="connsiteY6" fmla="*/ 27458 h 6878377"/>
              <a:gd name="connsiteX0" fmla="*/ 0 w 10458098"/>
              <a:gd name="connsiteY0" fmla="*/ 27458 h 6897190"/>
              <a:gd name="connsiteX1" fmla="*/ 0 w 10458098"/>
              <a:gd name="connsiteY1" fmla="*/ 6870710 h 6897190"/>
              <a:gd name="connsiteX2" fmla="*/ 9816958 w 10458098"/>
              <a:gd name="connsiteY2" fmla="*/ 6897190 h 6897190"/>
              <a:gd name="connsiteX3" fmla="*/ 10334518 w 10458098"/>
              <a:gd name="connsiteY3" fmla="*/ 4828687 h 6897190"/>
              <a:gd name="connsiteX4" fmla="*/ 10458098 w 10458098"/>
              <a:gd name="connsiteY4" fmla="*/ 3309268 h 6897190"/>
              <a:gd name="connsiteX5" fmla="*/ 10157723 w 10458098"/>
              <a:gd name="connsiteY5" fmla="*/ 0 h 6897190"/>
              <a:gd name="connsiteX6" fmla="*/ 0 w 10458098"/>
              <a:gd name="connsiteY6" fmla="*/ 27458 h 6897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458098" h="6897190">
                <a:moveTo>
                  <a:pt x="0" y="27458"/>
                </a:moveTo>
                <a:lnTo>
                  <a:pt x="0" y="6870710"/>
                </a:lnTo>
                <a:lnTo>
                  <a:pt x="9816958" y="6897190"/>
                </a:lnTo>
                <a:lnTo>
                  <a:pt x="10334518" y="4828687"/>
                </a:lnTo>
                <a:lnTo>
                  <a:pt x="10458098" y="3309268"/>
                </a:lnTo>
                <a:lnTo>
                  <a:pt x="10157723" y="0"/>
                </a:lnTo>
                <a:lnTo>
                  <a:pt x="0" y="27458"/>
                </a:lnTo>
                <a:close/>
              </a:path>
            </a:pathLst>
          </a:custGeom>
          <a:solidFill>
            <a:schemeClr val="bg2">
              <a:alpha val="6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hasCustomPrompt="1"/>
          </p:nvPr>
        </p:nvSpPr>
        <p:spPr>
          <a:xfrm>
            <a:off x="965964" y="1681521"/>
            <a:ext cx="3420003" cy="4748602"/>
          </a:xfrm>
        </p:spPr>
        <p:txBody>
          <a:bodyPr lIns="108000" tIns="0" rIns="108000" bIns="108000"/>
          <a:lstStyle>
            <a:lvl1pPr>
              <a:buClr>
                <a:schemeClr val="accent6"/>
              </a:buClr>
              <a:defRPr/>
            </a:lvl1pPr>
            <a:lvl2pPr>
              <a:buClr>
                <a:schemeClr val="accent6"/>
              </a:buClr>
              <a:defRPr/>
            </a:lvl2pPr>
            <a:lvl3pPr>
              <a:buClr>
                <a:schemeClr val="accent6"/>
              </a:buClr>
              <a:defRPr/>
            </a:lvl3pPr>
            <a:lvl4pPr>
              <a:buClr>
                <a:schemeClr val="accent6"/>
              </a:buClr>
              <a:defRPr/>
            </a:lvl4pPr>
            <a:lvl5pPr>
              <a:buClr>
                <a:schemeClr val="accent6"/>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19" name="Picture 18">
            <a:extLst>
              <a:ext uri="{FF2B5EF4-FFF2-40B4-BE49-F238E27FC236}">
                <a16:creationId xmlns:a16="http://schemas.microsoft.com/office/drawing/2014/main" id="{F10215EF-75C7-B643-816A-56B16B8077F9}"/>
              </a:ext>
            </a:extLst>
          </p:cNvPr>
          <p:cNvPicPr>
            <a:picLocks noChangeAspect="1"/>
          </p:cNvPicPr>
          <p:nvPr userDrawn="1"/>
        </p:nvPicPr>
        <p:blipFill>
          <a:blip r:embed="rId2"/>
          <a:srcRect/>
          <a:stretch/>
        </p:blipFill>
        <p:spPr>
          <a:xfrm>
            <a:off x="232493" y="6089030"/>
            <a:ext cx="640000" cy="640000"/>
          </a:xfrm>
          <a:prstGeom prst="rect">
            <a:avLst/>
          </a:prstGeom>
        </p:spPr>
      </p:pic>
      <p:sp>
        <p:nvSpPr>
          <p:cNvPr id="31" name="Rectangle 30">
            <a:extLst>
              <a:ext uri="{FF2B5EF4-FFF2-40B4-BE49-F238E27FC236}">
                <a16:creationId xmlns:a16="http://schemas.microsoft.com/office/drawing/2014/main" id="{DDBFDFE9-0542-7140-AA7B-613E5F49605F}"/>
              </a:ext>
            </a:extLst>
          </p:cNvPr>
          <p:cNvSpPr/>
          <p:nvPr userDrawn="1"/>
        </p:nvSpPr>
        <p:spPr>
          <a:xfrm>
            <a:off x="8406971" y="1223637"/>
            <a:ext cx="3420000" cy="5212981"/>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2" name="Rectangle 31">
            <a:extLst>
              <a:ext uri="{FF2B5EF4-FFF2-40B4-BE49-F238E27FC236}">
                <a16:creationId xmlns:a16="http://schemas.microsoft.com/office/drawing/2014/main" id="{122531CE-C048-CC47-AAE9-F5ED0C20C0F9}"/>
              </a:ext>
            </a:extLst>
          </p:cNvPr>
          <p:cNvSpPr/>
          <p:nvPr userDrawn="1"/>
        </p:nvSpPr>
        <p:spPr>
          <a:xfrm>
            <a:off x="4694457" y="1217524"/>
            <a:ext cx="3420000" cy="52113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3" name="Content Placeholder 13">
            <a:extLst>
              <a:ext uri="{FF2B5EF4-FFF2-40B4-BE49-F238E27FC236}">
                <a16:creationId xmlns:a16="http://schemas.microsoft.com/office/drawing/2014/main" id="{FFF960DE-147B-734B-8C5B-E31059D74628}"/>
              </a:ext>
            </a:extLst>
          </p:cNvPr>
          <p:cNvSpPr>
            <a:spLocks noGrp="1"/>
          </p:cNvSpPr>
          <p:nvPr>
            <p:ph sz="quarter" idx="10"/>
          </p:nvPr>
        </p:nvSpPr>
        <p:spPr>
          <a:xfrm>
            <a:off x="4694458" y="1683550"/>
            <a:ext cx="3420000" cy="4745306"/>
          </a:xfrm>
          <a:solidFill>
            <a:schemeClr val="bg1"/>
          </a:solidFill>
        </p:spPr>
        <p:txBody>
          <a:bodyPr lIns="108000" tIns="0" rIns="108000" bIns="108000"/>
          <a:lstStyle>
            <a:lvl1pPr marL="0" indent="0">
              <a:buNone/>
              <a:defRPr b="1">
                <a:solidFill>
                  <a:schemeClr val="bg2">
                    <a:lumMod val="25000"/>
                  </a:schemeClr>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GB"/>
              <a:t>Click to edit Master text styles</a:t>
            </a:r>
          </a:p>
        </p:txBody>
      </p:sp>
      <p:sp>
        <p:nvSpPr>
          <p:cNvPr id="34" name="Content Placeholder 13">
            <a:extLst>
              <a:ext uri="{FF2B5EF4-FFF2-40B4-BE49-F238E27FC236}">
                <a16:creationId xmlns:a16="http://schemas.microsoft.com/office/drawing/2014/main" id="{43C2C0AB-360A-404E-848A-01431D2B21AA}"/>
              </a:ext>
            </a:extLst>
          </p:cNvPr>
          <p:cNvSpPr>
            <a:spLocks noGrp="1"/>
          </p:cNvSpPr>
          <p:nvPr>
            <p:ph sz="quarter" idx="11"/>
          </p:nvPr>
        </p:nvSpPr>
        <p:spPr>
          <a:xfrm>
            <a:off x="8406971" y="1677438"/>
            <a:ext cx="3420000" cy="4759180"/>
          </a:xfrm>
          <a:noFill/>
        </p:spPr>
        <p:txBody>
          <a:bodyPr lIns="108000" tIns="0" rIns="108000" bIns="108000"/>
          <a:lstStyle>
            <a:lvl1pPr marL="0" indent="0">
              <a:buNone/>
              <a:defRPr b="1">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GB"/>
              <a:t>Click to edit Master text styles</a:t>
            </a:r>
          </a:p>
        </p:txBody>
      </p:sp>
      <p:grpSp>
        <p:nvGrpSpPr>
          <p:cNvPr id="37" name="Group 36">
            <a:extLst>
              <a:ext uri="{FF2B5EF4-FFF2-40B4-BE49-F238E27FC236}">
                <a16:creationId xmlns:a16="http://schemas.microsoft.com/office/drawing/2014/main" id="{41A74E64-468C-A14E-A033-1AF69412EC9D}"/>
              </a:ext>
            </a:extLst>
          </p:cNvPr>
          <p:cNvGrpSpPr/>
          <p:nvPr userDrawn="1"/>
        </p:nvGrpSpPr>
        <p:grpSpPr>
          <a:xfrm>
            <a:off x="1" y="300563"/>
            <a:ext cx="11728638" cy="718638"/>
            <a:chOff x="1" y="300563"/>
            <a:chExt cx="11728638" cy="718638"/>
          </a:xfrm>
        </p:grpSpPr>
        <p:sp>
          <p:nvSpPr>
            <p:cNvPr id="38" name="Pentagon 6">
              <a:extLst>
                <a:ext uri="{FF2B5EF4-FFF2-40B4-BE49-F238E27FC236}">
                  <a16:creationId xmlns:a16="http://schemas.microsoft.com/office/drawing/2014/main" id="{DA477FF8-E89B-9C49-BB96-C5459E8E5A29}"/>
                </a:ext>
              </a:extLst>
            </p:cNvPr>
            <p:cNvSpPr/>
            <p:nvPr userDrawn="1"/>
          </p:nvSpPr>
          <p:spPr>
            <a:xfrm>
              <a:off x="862719" y="300563"/>
              <a:ext cx="10865920" cy="718638"/>
            </a:xfrm>
            <a:custGeom>
              <a:avLst/>
              <a:gdLst>
                <a:gd name="connsiteX0" fmla="*/ 0 w 9707168"/>
                <a:gd name="connsiteY0" fmla="*/ 0 h 902525"/>
                <a:gd name="connsiteX1" fmla="*/ 9255906 w 9707168"/>
                <a:gd name="connsiteY1" fmla="*/ 0 h 902525"/>
                <a:gd name="connsiteX2" fmla="*/ 9707168 w 9707168"/>
                <a:gd name="connsiteY2" fmla="*/ 451263 h 902525"/>
                <a:gd name="connsiteX3" fmla="*/ 9255906 w 9707168"/>
                <a:gd name="connsiteY3" fmla="*/ 902525 h 902525"/>
                <a:gd name="connsiteX4" fmla="*/ 0 w 9707168"/>
                <a:gd name="connsiteY4" fmla="*/ 902525 h 902525"/>
                <a:gd name="connsiteX5" fmla="*/ 0 w 9707168"/>
                <a:gd name="connsiteY5" fmla="*/ 0 h 902525"/>
                <a:gd name="connsiteX0" fmla="*/ 0 w 9255906"/>
                <a:gd name="connsiteY0" fmla="*/ 0 h 902525"/>
                <a:gd name="connsiteX1" fmla="*/ 9255906 w 9255906"/>
                <a:gd name="connsiteY1" fmla="*/ 0 h 902525"/>
                <a:gd name="connsiteX2" fmla="*/ 9255906 w 9255906"/>
                <a:gd name="connsiteY2" fmla="*/ 902525 h 902525"/>
                <a:gd name="connsiteX3" fmla="*/ 0 w 9255906"/>
                <a:gd name="connsiteY3" fmla="*/ 902525 h 902525"/>
                <a:gd name="connsiteX4" fmla="*/ 0 w 9255906"/>
                <a:gd name="connsiteY4" fmla="*/ 0 h 902525"/>
                <a:gd name="connsiteX0" fmla="*/ 0 w 9255906"/>
                <a:gd name="connsiteY0" fmla="*/ 0 h 918291"/>
                <a:gd name="connsiteX1" fmla="*/ 9255906 w 9255906"/>
                <a:gd name="connsiteY1" fmla="*/ 0 h 918291"/>
                <a:gd name="connsiteX2" fmla="*/ 8987892 w 9255906"/>
                <a:gd name="connsiteY2" fmla="*/ 918291 h 918291"/>
                <a:gd name="connsiteX3" fmla="*/ 0 w 9255906"/>
                <a:gd name="connsiteY3" fmla="*/ 902525 h 918291"/>
                <a:gd name="connsiteX4" fmla="*/ 0 w 9255906"/>
                <a:gd name="connsiteY4" fmla="*/ 0 h 9182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55906" h="918291">
                  <a:moveTo>
                    <a:pt x="0" y="0"/>
                  </a:moveTo>
                  <a:lnTo>
                    <a:pt x="9255906" y="0"/>
                  </a:lnTo>
                  <a:lnTo>
                    <a:pt x="8987892" y="918291"/>
                  </a:lnTo>
                  <a:lnTo>
                    <a:pt x="0" y="902525"/>
                  </a:lnTo>
                  <a:lnTo>
                    <a:pt x="0" y="0"/>
                  </a:lnTo>
                  <a:close/>
                </a:path>
              </a:pathLst>
            </a:custGeom>
            <a:solidFill>
              <a:schemeClr val="accent6">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39" name="Pentagon 38">
              <a:extLst>
                <a:ext uri="{FF2B5EF4-FFF2-40B4-BE49-F238E27FC236}">
                  <a16:creationId xmlns:a16="http://schemas.microsoft.com/office/drawing/2014/main" id="{C17A67F0-1DD3-4A48-A345-C43D7ACE3AB7}"/>
                </a:ext>
              </a:extLst>
            </p:cNvPr>
            <p:cNvSpPr/>
            <p:nvPr userDrawn="1"/>
          </p:nvSpPr>
          <p:spPr>
            <a:xfrm>
              <a:off x="1" y="300563"/>
              <a:ext cx="872492" cy="706300"/>
            </a:xfrm>
            <a:prstGeom prst="homePlate">
              <a:avLst>
                <a:gd name="adj" fmla="val 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itle 1">
              <a:extLst>
                <a:ext uri="{FF2B5EF4-FFF2-40B4-BE49-F238E27FC236}">
                  <a16:creationId xmlns:a16="http://schemas.microsoft.com/office/drawing/2014/main" id="{ACEDFEB5-F4D0-6C45-9850-CC0F556BBA02}"/>
                </a:ext>
              </a:extLst>
            </p:cNvPr>
            <p:cNvSpPr txBox="1">
              <a:spLocks/>
            </p:cNvSpPr>
            <p:nvPr userDrawn="1"/>
          </p:nvSpPr>
          <p:spPr>
            <a:xfrm>
              <a:off x="981950" y="300563"/>
              <a:ext cx="6579061" cy="706300"/>
            </a:xfrm>
            <a:prstGeom prst="rect">
              <a:avLst/>
            </a:prstGeom>
          </p:spPr>
          <p:txBody>
            <a:bodyPr vert="horz" lIns="108000" tIns="45720" rIns="108000" bIns="45720" rtlCol="0" anchor="ctr" anchorCtr="0">
              <a:normAutofit/>
            </a:bodyPr>
            <a:lstStyle>
              <a:lvl1pPr algn="l" defTabSz="457200" rtl="0" eaLnBrk="1" latinLnBrk="0" hangingPunct="1">
                <a:spcBef>
                  <a:spcPct val="0"/>
                </a:spcBef>
                <a:buNone/>
                <a:defRPr sz="3600" kern="1200">
                  <a:solidFill>
                    <a:schemeClr val="accent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sz="3200" b="1" i="0" u="none" strike="noStrike" kern="1200" dirty="0">
                  <a:solidFill>
                    <a:schemeClr val="tx1"/>
                  </a:solidFill>
                  <a:effectLst/>
                  <a:latin typeface="+mj-lt"/>
                  <a:ea typeface="+mj-ea"/>
                  <a:cs typeface="+mj-cs"/>
                </a:rPr>
                <a:t>Elective Waiting Times</a:t>
              </a:r>
            </a:p>
          </p:txBody>
        </p:sp>
        <p:pic>
          <p:nvPicPr>
            <p:cNvPr id="41" name="Picture 40">
              <a:extLst>
                <a:ext uri="{FF2B5EF4-FFF2-40B4-BE49-F238E27FC236}">
                  <a16:creationId xmlns:a16="http://schemas.microsoft.com/office/drawing/2014/main" id="{9C6793CF-6F09-3B48-AF8A-7B9B7E491DFA}"/>
                </a:ext>
              </a:extLst>
            </p:cNvPr>
            <p:cNvPicPr>
              <a:picLocks noChangeAspect="1"/>
            </p:cNvPicPr>
            <p:nvPr userDrawn="1"/>
          </p:nvPicPr>
          <p:blipFill>
            <a:blip r:embed="rId3"/>
            <a:stretch>
              <a:fillRect/>
            </a:stretch>
          </p:blipFill>
          <p:spPr>
            <a:xfrm>
              <a:off x="191178" y="400157"/>
              <a:ext cx="490139" cy="507113"/>
            </a:xfrm>
            <a:prstGeom prst="rect">
              <a:avLst/>
            </a:prstGeom>
          </p:spPr>
        </p:pic>
      </p:grpSp>
      <p:sp>
        <p:nvSpPr>
          <p:cNvPr id="17" name="TextBox 16">
            <a:extLst>
              <a:ext uri="{FF2B5EF4-FFF2-40B4-BE49-F238E27FC236}">
                <a16:creationId xmlns:a16="http://schemas.microsoft.com/office/drawing/2014/main" id="{838B9DDD-C31E-40E3-8339-C7AF5AE53C0C}"/>
              </a:ext>
            </a:extLst>
          </p:cNvPr>
          <p:cNvSpPr txBox="1"/>
          <p:nvPr userDrawn="1"/>
        </p:nvSpPr>
        <p:spPr>
          <a:xfrm>
            <a:off x="981943" y="1192194"/>
            <a:ext cx="3420000" cy="400110"/>
          </a:xfrm>
          <a:prstGeom prst="rect">
            <a:avLst/>
          </a:prstGeom>
          <a:noFill/>
        </p:spPr>
        <p:txBody>
          <a:bodyPr wrap="square" rtlCol="0">
            <a:spAutoFit/>
          </a:bodyPr>
          <a:lstStyle/>
          <a:p>
            <a:r>
              <a:rPr lang="en-GB" sz="2000" b="1" dirty="0">
                <a:latin typeface="Calibri" panose="020F0502020204030204" pitchFamily="34" charset="0"/>
                <a:cs typeface="Calibri" panose="020F0502020204030204" pitchFamily="34" charset="0"/>
              </a:rPr>
              <a:t>Overview</a:t>
            </a:r>
          </a:p>
        </p:txBody>
      </p:sp>
      <p:sp>
        <p:nvSpPr>
          <p:cNvPr id="20" name="TextBox 19">
            <a:extLst>
              <a:ext uri="{FF2B5EF4-FFF2-40B4-BE49-F238E27FC236}">
                <a16:creationId xmlns:a16="http://schemas.microsoft.com/office/drawing/2014/main" id="{F6F776D3-2E6F-46AF-8B16-9E185DB93B84}"/>
              </a:ext>
            </a:extLst>
          </p:cNvPr>
          <p:cNvSpPr txBox="1"/>
          <p:nvPr userDrawn="1"/>
        </p:nvSpPr>
        <p:spPr>
          <a:xfrm>
            <a:off x="4694457" y="1217524"/>
            <a:ext cx="3420000" cy="400110"/>
          </a:xfrm>
          <a:prstGeom prst="rect">
            <a:avLst/>
          </a:prstGeom>
          <a:noFill/>
        </p:spPr>
        <p:txBody>
          <a:bodyPr wrap="square" rtlCol="0">
            <a:spAutoFit/>
          </a:bodyPr>
          <a:lstStyle/>
          <a:p>
            <a:r>
              <a:rPr lang="en-GB" sz="2000" b="1" dirty="0">
                <a:latin typeface="Calibri" panose="020F0502020204030204" pitchFamily="34" charset="0"/>
                <a:cs typeface="Calibri" panose="020F0502020204030204" pitchFamily="34" charset="0"/>
              </a:rPr>
              <a:t>Key Data</a:t>
            </a:r>
          </a:p>
        </p:txBody>
      </p:sp>
      <p:sp>
        <p:nvSpPr>
          <p:cNvPr id="21" name="TextBox 20">
            <a:extLst>
              <a:ext uri="{FF2B5EF4-FFF2-40B4-BE49-F238E27FC236}">
                <a16:creationId xmlns:a16="http://schemas.microsoft.com/office/drawing/2014/main" id="{6F159296-29B2-4EDC-A588-B1738A2CB958}"/>
              </a:ext>
            </a:extLst>
          </p:cNvPr>
          <p:cNvSpPr txBox="1"/>
          <p:nvPr userDrawn="1"/>
        </p:nvSpPr>
        <p:spPr>
          <a:xfrm>
            <a:off x="8406971" y="1217524"/>
            <a:ext cx="3420000" cy="400110"/>
          </a:xfrm>
          <a:prstGeom prst="rect">
            <a:avLst/>
          </a:prstGeom>
          <a:noFill/>
        </p:spPr>
        <p:txBody>
          <a:bodyPr wrap="square" rtlCol="0">
            <a:spAutoFit/>
          </a:bodyPr>
          <a:lstStyle/>
          <a:p>
            <a:r>
              <a:rPr lang="en-GB" sz="2000" b="1" dirty="0">
                <a:solidFill>
                  <a:schemeClr val="bg1"/>
                </a:solidFill>
                <a:latin typeface="Calibri" panose="020F0502020204030204" pitchFamily="34" charset="0"/>
                <a:cs typeface="Calibri" panose="020F0502020204030204" pitchFamily="34" charset="0"/>
              </a:rPr>
              <a:t>Next Steps</a:t>
            </a:r>
          </a:p>
        </p:txBody>
      </p:sp>
    </p:spTree>
    <p:extLst>
      <p:ext uri="{BB962C8B-B14F-4D97-AF65-F5344CB8AC3E}">
        <p14:creationId xmlns:p14="http://schemas.microsoft.com/office/powerpoint/2010/main" val="3248658955"/>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8" Type="http://schemas.openxmlformats.org/officeDocument/2006/relationships/slideLayout" Target="../slideLayouts/slideLayout8.xml"/><Relationship Id="rId3" Type="http://schemas.openxmlformats.org/officeDocument/2006/relationships/slideLayout" Target="../slideLayouts/slideLayout3.xml"/></Relationships>
</file>

<file path=ppt/slideMasters/_rels/slideMaster2.xml.rels><?xml version="1.0" encoding="UTF-8" standalone="yes"?>
<Relationships xmlns="http://schemas.openxmlformats.org/package/2006/relationships"><Relationship Id="rId13" Type="http://schemas.openxmlformats.org/officeDocument/2006/relationships/slideLayout" Target="../slideLayouts/slideLayout49.xml"/><Relationship Id="rId18" Type="http://schemas.openxmlformats.org/officeDocument/2006/relationships/slideLayout" Target="../slideLayouts/slideLayout54.xml"/><Relationship Id="rId26" Type="http://schemas.openxmlformats.org/officeDocument/2006/relationships/slideLayout" Target="../slideLayouts/slideLayout62.xml"/><Relationship Id="rId21" Type="http://schemas.openxmlformats.org/officeDocument/2006/relationships/slideLayout" Target="../slideLayouts/slideLayout57.xml"/><Relationship Id="rId34" Type="http://schemas.openxmlformats.org/officeDocument/2006/relationships/slideLayout" Target="../slideLayouts/slideLayout70.xml"/><Relationship Id="rId7" Type="http://schemas.openxmlformats.org/officeDocument/2006/relationships/slideLayout" Target="../slideLayouts/slideLayout43.xml"/><Relationship Id="rId12" Type="http://schemas.openxmlformats.org/officeDocument/2006/relationships/slideLayout" Target="../slideLayouts/slideLayout48.xml"/><Relationship Id="rId17" Type="http://schemas.openxmlformats.org/officeDocument/2006/relationships/slideLayout" Target="../slideLayouts/slideLayout53.xml"/><Relationship Id="rId25" Type="http://schemas.openxmlformats.org/officeDocument/2006/relationships/slideLayout" Target="../slideLayouts/slideLayout61.xml"/><Relationship Id="rId33" Type="http://schemas.openxmlformats.org/officeDocument/2006/relationships/slideLayout" Target="../slideLayouts/slideLayout69.xml"/><Relationship Id="rId38" Type="http://schemas.openxmlformats.org/officeDocument/2006/relationships/theme" Target="../theme/theme2.xml"/><Relationship Id="rId2" Type="http://schemas.openxmlformats.org/officeDocument/2006/relationships/slideLayout" Target="../slideLayouts/slideLayout38.xml"/><Relationship Id="rId16" Type="http://schemas.openxmlformats.org/officeDocument/2006/relationships/slideLayout" Target="../slideLayouts/slideLayout52.xml"/><Relationship Id="rId20" Type="http://schemas.openxmlformats.org/officeDocument/2006/relationships/slideLayout" Target="../slideLayouts/slideLayout56.xml"/><Relationship Id="rId29" Type="http://schemas.openxmlformats.org/officeDocument/2006/relationships/slideLayout" Target="../slideLayouts/slideLayout65.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24" Type="http://schemas.openxmlformats.org/officeDocument/2006/relationships/slideLayout" Target="../slideLayouts/slideLayout60.xml"/><Relationship Id="rId32" Type="http://schemas.openxmlformats.org/officeDocument/2006/relationships/slideLayout" Target="../slideLayouts/slideLayout68.xml"/><Relationship Id="rId37" Type="http://schemas.openxmlformats.org/officeDocument/2006/relationships/slideLayout" Target="../slideLayouts/slideLayout73.xml"/><Relationship Id="rId5" Type="http://schemas.openxmlformats.org/officeDocument/2006/relationships/slideLayout" Target="../slideLayouts/slideLayout41.xml"/><Relationship Id="rId15" Type="http://schemas.openxmlformats.org/officeDocument/2006/relationships/slideLayout" Target="../slideLayouts/slideLayout51.xml"/><Relationship Id="rId23" Type="http://schemas.openxmlformats.org/officeDocument/2006/relationships/slideLayout" Target="../slideLayouts/slideLayout59.xml"/><Relationship Id="rId28" Type="http://schemas.openxmlformats.org/officeDocument/2006/relationships/slideLayout" Target="../slideLayouts/slideLayout64.xml"/><Relationship Id="rId36" Type="http://schemas.openxmlformats.org/officeDocument/2006/relationships/slideLayout" Target="../slideLayouts/slideLayout72.xml"/><Relationship Id="rId10" Type="http://schemas.openxmlformats.org/officeDocument/2006/relationships/slideLayout" Target="../slideLayouts/slideLayout46.xml"/><Relationship Id="rId19" Type="http://schemas.openxmlformats.org/officeDocument/2006/relationships/slideLayout" Target="../slideLayouts/slideLayout55.xml"/><Relationship Id="rId31" Type="http://schemas.openxmlformats.org/officeDocument/2006/relationships/slideLayout" Target="../slideLayouts/slideLayout67.xml"/><Relationship Id="rId4" Type="http://schemas.openxmlformats.org/officeDocument/2006/relationships/slideLayout" Target="../slideLayouts/slideLayout40.xml"/><Relationship Id="rId9" Type="http://schemas.openxmlformats.org/officeDocument/2006/relationships/slideLayout" Target="../slideLayouts/slideLayout45.xml"/><Relationship Id="rId14" Type="http://schemas.openxmlformats.org/officeDocument/2006/relationships/slideLayout" Target="../slideLayouts/slideLayout50.xml"/><Relationship Id="rId22" Type="http://schemas.openxmlformats.org/officeDocument/2006/relationships/slideLayout" Target="../slideLayouts/slideLayout58.xml"/><Relationship Id="rId27" Type="http://schemas.openxmlformats.org/officeDocument/2006/relationships/slideLayout" Target="../slideLayouts/slideLayout63.xml"/><Relationship Id="rId30" Type="http://schemas.openxmlformats.org/officeDocument/2006/relationships/slideLayout" Target="../slideLayouts/slideLayout66.xml"/><Relationship Id="rId35" Type="http://schemas.openxmlformats.org/officeDocument/2006/relationships/slideLayout" Target="../slideLayouts/slideLayout71.xml"/><Relationship Id="rId8" Type="http://schemas.openxmlformats.org/officeDocument/2006/relationships/slideLayout" Target="../slideLayouts/slideLayout44.xml"/><Relationship Id="rId3" Type="http://schemas.openxmlformats.org/officeDocument/2006/relationships/slideLayout" Target="../slideLayouts/slideLayout3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4" name="Group 13">
            <a:extLst>
              <a:ext uri="{FF2B5EF4-FFF2-40B4-BE49-F238E27FC236}">
                <a16:creationId xmlns:a16="http://schemas.microsoft.com/office/drawing/2014/main" id="{C1D0C6E5-9048-884E-878E-D339F359F6C9}"/>
              </a:ext>
            </a:extLst>
          </p:cNvPr>
          <p:cNvGrpSpPr/>
          <p:nvPr userDrawn="1"/>
        </p:nvGrpSpPr>
        <p:grpSpPr>
          <a:xfrm rot="10800000">
            <a:off x="-2" y="-154"/>
            <a:ext cx="1178352" cy="6866622"/>
            <a:chOff x="10257905" y="-8467"/>
            <a:chExt cx="1930921" cy="6866468"/>
          </a:xfrm>
        </p:grpSpPr>
        <p:sp>
          <p:nvSpPr>
            <p:cNvPr id="15" name="Rectangle 23">
              <a:extLst>
                <a:ext uri="{FF2B5EF4-FFF2-40B4-BE49-F238E27FC236}">
                  <a16:creationId xmlns:a16="http://schemas.microsoft.com/office/drawing/2014/main" id="{A862E257-2100-EF42-83DB-F08A4CFE560E}"/>
                </a:ext>
              </a:extLst>
            </p:cNvPr>
            <p:cNvSpPr/>
            <p:nvPr/>
          </p:nvSpPr>
          <p:spPr>
            <a:xfrm>
              <a:off x="10257905" y="4013201"/>
              <a:ext cx="1930920" cy="2844800"/>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6">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7">
              <a:extLst>
                <a:ext uri="{FF2B5EF4-FFF2-40B4-BE49-F238E27FC236}">
                  <a16:creationId xmlns:a16="http://schemas.microsoft.com/office/drawing/2014/main" id="{6F90F7E2-4FF6-E145-88FE-E5F5A78FB6FA}"/>
                </a:ext>
              </a:extLst>
            </p:cNvPr>
            <p:cNvSpPr/>
            <p:nvPr/>
          </p:nvSpPr>
          <p:spPr>
            <a:xfrm>
              <a:off x="10898730" y="-8467"/>
              <a:ext cx="129009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5">
                <a:alpha val="26466"/>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8">
              <a:extLst>
                <a:ext uri="{FF2B5EF4-FFF2-40B4-BE49-F238E27FC236}">
                  <a16:creationId xmlns:a16="http://schemas.microsoft.com/office/drawing/2014/main" id="{5B0A2A66-4F0A-9845-92AB-F91D087E4DA7}"/>
                </a:ext>
              </a:extLst>
            </p:cNvPr>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alpha val="7424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9">
              <a:extLst>
                <a:ext uri="{FF2B5EF4-FFF2-40B4-BE49-F238E27FC236}">
                  <a16:creationId xmlns:a16="http://schemas.microsoft.com/office/drawing/2014/main" id="{2C4178A1-B04A-F848-9F17-A36620AAB176}"/>
                </a:ext>
              </a:extLst>
            </p:cNvPr>
            <p:cNvSpPr/>
            <p:nvPr/>
          </p:nvSpPr>
          <p:spPr>
            <a:xfrm>
              <a:off x="11477105" y="-8467"/>
              <a:ext cx="711719"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4">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27">
              <a:extLst>
                <a:ext uri="{FF2B5EF4-FFF2-40B4-BE49-F238E27FC236}">
                  <a16:creationId xmlns:a16="http://schemas.microsoft.com/office/drawing/2014/main" id="{B4A4A15B-62F6-104C-A11E-37664A2A4FAF}"/>
                </a:ext>
              </a:extLst>
            </p:cNvPr>
            <p:cNvSpPr/>
            <p:nvPr/>
          </p:nvSpPr>
          <p:spPr>
            <a:xfrm>
              <a:off x="11305309" y="3589867"/>
              <a:ext cx="883516" cy="3268133"/>
            </a:xfrm>
            <a:prstGeom prst="triangle">
              <a:avLst>
                <a:gd name="adj" fmla="val 100000"/>
              </a:avLst>
            </a:prstGeom>
            <a:solidFill>
              <a:schemeClr val="accent2">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1029944" y="320215"/>
            <a:ext cx="10484724" cy="1320800"/>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1029943" y="1828801"/>
            <a:ext cx="10484723" cy="421256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10831328"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
        <p:nvSpPr>
          <p:cNvPr id="4" name="Date Placeholder 3"/>
          <p:cNvSpPr>
            <a:spLocks noGrp="1"/>
          </p:cNvSpPr>
          <p:nvPr>
            <p:ph type="dt" sz="half" idx="2"/>
          </p:nvPr>
        </p:nvSpPr>
        <p:spPr>
          <a:xfrm>
            <a:off x="9742532"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6/20/2022</a:t>
            </a:fld>
            <a:endParaRPr lang="en-US" dirty="0"/>
          </a:p>
        </p:txBody>
      </p:sp>
      <p:sp>
        <p:nvSpPr>
          <p:cNvPr id="5" name="Footer Placeholder 4"/>
          <p:cNvSpPr>
            <a:spLocks noGrp="1"/>
          </p:cNvSpPr>
          <p:nvPr>
            <p:ph type="ftr" sz="quarter" idx="3"/>
          </p:nvPr>
        </p:nvSpPr>
        <p:spPr>
          <a:xfrm>
            <a:off x="1029944" y="6041362"/>
            <a:ext cx="6824056"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Tree>
    <p:extLst>
      <p:ext uri="{BB962C8B-B14F-4D97-AF65-F5344CB8AC3E}">
        <p14:creationId xmlns:p14="http://schemas.microsoft.com/office/powerpoint/2010/main" val="35662579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89" r:id="rId29"/>
    <p:sldLayoutId id="2147483690" r:id="rId30"/>
    <p:sldLayoutId id="2147483691" r:id="rId31"/>
    <p:sldLayoutId id="2147483692" r:id="rId32"/>
    <p:sldLayoutId id="2147483693" r:id="rId33"/>
    <p:sldLayoutId id="2147483694" r:id="rId34"/>
    <p:sldLayoutId id="2147483695" r:id="rId35"/>
    <p:sldLayoutId id="2147483696" r:id="rId36"/>
  </p:sldLayoutIdLst>
  <p:txStyles>
    <p:titleStyle>
      <a:lvl1pPr algn="l" defTabSz="457200" rtl="0" eaLnBrk="1" latinLnBrk="0" hangingPunct="1">
        <a:spcBef>
          <a:spcPct val="0"/>
        </a:spcBef>
        <a:buNone/>
        <a:defRPr sz="3600" kern="1200">
          <a:solidFill>
            <a:schemeClr val="accent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Calibri" panose="020F0502020204030204" pitchFamily="34" charset="0"/>
          <a:ea typeface="+mn-ea"/>
          <a:cs typeface="Calibri" panose="020F0502020204030204" pitchFamily="34" charset="0"/>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Calibri" panose="020F0502020204030204" pitchFamily="34" charset="0"/>
          <a:ea typeface="+mn-ea"/>
          <a:cs typeface="Calibri" panose="020F0502020204030204" pitchFamily="34" charset="0"/>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Calibri" panose="020F0502020204030204" pitchFamily="34" charset="0"/>
          <a:ea typeface="+mn-ea"/>
          <a:cs typeface="Calibri" panose="020F0502020204030204" pitchFamily="34" charset="0"/>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Calibri" panose="020F0502020204030204" pitchFamily="34" charset="0"/>
          <a:ea typeface="+mn-ea"/>
          <a:cs typeface="Calibri" panose="020F0502020204030204" pitchFamily="34" charset="0"/>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Calibri" panose="020F0502020204030204" pitchFamily="34" charset="0"/>
          <a:ea typeface="+mn-ea"/>
          <a:cs typeface="Calibri" panose="020F0502020204030204" pitchFamily="34" charset="0"/>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4" name="Group 13">
            <a:extLst>
              <a:ext uri="{FF2B5EF4-FFF2-40B4-BE49-F238E27FC236}">
                <a16:creationId xmlns:a16="http://schemas.microsoft.com/office/drawing/2014/main" id="{C1D0C6E5-9048-884E-878E-D339F359F6C9}"/>
              </a:ext>
            </a:extLst>
          </p:cNvPr>
          <p:cNvGrpSpPr/>
          <p:nvPr userDrawn="1"/>
        </p:nvGrpSpPr>
        <p:grpSpPr>
          <a:xfrm rot="10800000">
            <a:off x="-2" y="-154"/>
            <a:ext cx="1178352" cy="6866622"/>
            <a:chOff x="10257905" y="-8467"/>
            <a:chExt cx="1930921" cy="6866468"/>
          </a:xfrm>
        </p:grpSpPr>
        <p:sp>
          <p:nvSpPr>
            <p:cNvPr id="15" name="Rectangle 23">
              <a:extLst>
                <a:ext uri="{FF2B5EF4-FFF2-40B4-BE49-F238E27FC236}">
                  <a16:creationId xmlns:a16="http://schemas.microsoft.com/office/drawing/2014/main" id="{A862E257-2100-EF42-83DB-F08A4CFE560E}"/>
                </a:ext>
              </a:extLst>
            </p:cNvPr>
            <p:cNvSpPr/>
            <p:nvPr/>
          </p:nvSpPr>
          <p:spPr>
            <a:xfrm>
              <a:off x="10257905" y="4013201"/>
              <a:ext cx="1930920" cy="2844800"/>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6">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7">
              <a:extLst>
                <a:ext uri="{FF2B5EF4-FFF2-40B4-BE49-F238E27FC236}">
                  <a16:creationId xmlns:a16="http://schemas.microsoft.com/office/drawing/2014/main" id="{6F90F7E2-4FF6-E145-88FE-E5F5A78FB6FA}"/>
                </a:ext>
              </a:extLst>
            </p:cNvPr>
            <p:cNvSpPr/>
            <p:nvPr/>
          </p:nvSpPr>
          <p:spPr>
            <a:xfrm>
              <a:off x="10898730" y="-8467"/>
              <a:ext cx="129009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5">
                <a:alpha val="26466"/>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8">
              <a:extLst>
                <a:ext uri="{FF2B5EF4-FFF2-40B4-BE49-F238E27FC236}">
                  <a16:creationId xmlns:a16="http://schemas.microsoft.com/office/drawing/2014/main" id="{5B0A2A66-4F0A-9845-92AB-F91D087E4DA7}"/>
                </a:ext>
              </a:extLst>
            </p:cNvPr>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alpha val="7424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9">
              <a:extLst>
                <a:ext uri="{FF2B5EF4-FFF2-40B4-BE49-F238E27FC236}">
                  <a16:creationId xmlns:a16="http://schemas.microsoft.com/office/drawing/2014/main" id="{2C4178A1-B04A-F848-9F17-A36620AAB176}"/>
                </a:ext>
              </a:extLst>
            </p:cNvPr>
            <p:cNvSpPr/>
            <p:nvPr/>
          </p:nvSpPr>
          <p:spPr>
            <a:xfrm>
              <a:off x="11477105" y="-8467"/>
              <a:ext cx="711719"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4">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27">
              <a:extLst>
                <a:ext uri="{FF2B5EF4-FFF2-40B4-BE49-F238E27FC236}">
                  <a16:creationId xmlns:a16="http://schemas.microsoft.com/office/drawing/2014/main" id="{B4A4A15B-62F6-104C-A11E-37664A2A4FAF}"/>
                </a:ext>
              </a:extLst>
            </p:cNvPr>
            <p:cNvSpPr/>
            <p:nvPr/>
          </p:nvSpPr>
          <p:spPr>
            <a:xfrm>
              <a:off x="11305309" y="3589867"/>
              <a:ext cx="883516" cy="3268133"/>
            </a:xfrm>
            <a:prstGeom prst="triangle">
              <a:avLst>
                <a:gd name="adj" fmla="val 100000"/>
              </a:avLst>
            </a:prstGeom>
            <a:solidFill>
              <a:schemeClr val="accent2">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1029944" y="320215"/>
            <a:ext cx="10484724" cy="1320800"/>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1029943" y="1828801"/>
            <a:ext cx="10484723" cy="421256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10831328"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solidFill>
                  <a:srgbClr val="00A9CE"/>
                </a:solidFill>
              </a:rPr>
              <a:pPr/>
              <a:t>‹#›</a:t>
            </a:fld>
            <a:endParaRPr lang="en-US" dirty="0">
              <a:solidFill>
                <a:srgbClr val="00A9CE"/>
              </a:solidFill>
            </a:endParaRPr>
          </a:p>
        </p:txBody>
      </p:sp>
      <p:sp>
        <p:nvSpPr>
          <p:cNvPr id="4" name="Date Placeholder 3"/>
          <p:cNvSpPr>
            <a:spLocks noGrp="1"/>
          </p:cNvSpPr>
          <p:nvPr>
            <p:ph type="dt" sz="half" idx="2"/>
          </p:nvPr>
        </p:nvSpPr>
        <p:spPr>
          <a:xfrm>
            <a:off x="9742532"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solidFill>
                  <a:prstClr val="black">
                    <a:tint val="75000"/>
                  </a:prstClr>
                </a:solidFill>
              </a:rPr>
              <a:pPr/>
              <a:t>6/20/2022</a:t>
            </a:fld>
            <a:endParaRPr lang="en-US" dirty="0">
              <a:solidFill>
                <a:prstClr val="black">
                  <a:tint val="75000"/>
                </a:prstClr>
              </a:solidFill>
            </a:endParaRPr>
          </a:p>
        </p:txBody>
      </p:sp>
      <p:sp>
        <p:nvSpPr>
          <p:cNvPr id="5" name="Footer Placeholder 4"/>
          <p:cNvSpPr>
            <a:spLocks noGrp="1"/>
          </p:cNvSpPr>
          <p:nvPr>
            <p:ph type="ftr" sz="quarter" idx="3"/>
          </p:nvPr>
        </p:nvSpPr>
        <p:spPr>
          <a:xfrm>
            <a:off x="1029944" y="6041362"/>
            <a:ext cx="6824056"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solidFill>
                <a:prstClr val="black">
                  <a:tint val="75000"/>
                </a:prstClr>
              </a:solidFill>
            </a:endParaRPr>
          </a:p>
        </p:txBody>
      </p:sp>
    </p:spTree>
    <p:extLst>
      <p:ext uri="{BB962C8B-B14F-4D97-AF65-F5344CB8AC3E}">
        <p14:creationId xmlns:p14="http://schemas.microsoft.com/office/powerpoint/2010/main" val="2123628982"/>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09" r:id="rId12"/>
    <p:sldLayoutId id="2147483710" r:id="rId13"/>
    <p:sldLayoutId id="2147483711" r:id="rId14"/>
    <p:sldLayoutId id="2147483712" r:id="rId15"/>
    <p:sldLayoutId id="2147483713" r:id="rId16"/>
    <p:sldLayoutId id="2147483714" r:id="rId17"/>
    <p:sldLayoutId id="2147483715" r:id="rId18"/>
    <p:sldLayoutId id="2147483716" r:id="rId19"/>
    <p:sldLayoutId id="2147483717" r:id="rId20"/>
    <p:sldLayoutId id="2147483718" r:id="rId21"/>
    <p:sldLayoutId id="2147483719" r:id="rId22"/>
    <p:sldLayoutId id="2147483720" r:id="rId23"/>
    <p:sldLayoutId id="2147483721" r:id="rId24"/>
    <p:sldLayoutId id="2147483722" r:id="rId25"/>
    <p:sldLayoutId id="2147483723" r:id="rId26"/>
    <p:sldLayoutId id="2147483724" r:id="rId27"/>
    <p:sldLayoutId id="2147483725" r:id="rId28"/>
    <p:sldLayoutId id="2147483726" r:id="rId29"/>
    <p:sldLayoutId id="2147483727" r:id="rId30"/>
    <p:sldLayoutId id="2147483728" r:id="rId31"/>
    <p:sldLayoutId id="2147483729" r:id="rId32"/>
    <p:sldLayoutId id="2147483730" r:id="rId33"/>
    <p:sldLayoutId id="2147483731" r:id="rId34"/>
    <p:sldLayoutId id="2147483732" r:id="rId35"/>
    <p:sldLayoutId id="2147483733" r:id="rId36"/>
    <p:sldLayoutId id="2147483734" r:id="rId37"/>
  </p:sldLayoutIdLst>
  <p:txStyles>
    <p:titleStyle>
      <a:lvl1pPr algn="l" defTabSz="457200" rtl="0" eaLnBrk="1" latinLnBrk="0" hangingPunct="1">
        <a:spcBef>
          <a:spcPct val="0"/>
        </a:spcBef>
        <a:buNone/>
        <a:defRPr sz="3600" kern="1200">
          <a:solidFill>
            <a:schemeClr val="accent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Calibri" panose="020F0502020204030204" pitchFamily="34" charset="0"/>
          <a:ea typeface="+mn-ea"/>
          <a:cs typeface="Calibri" panose="020F0502020204030204" pitchFamily="34" charset="0"/>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Calibri" panose="020F0502020204030204" pitchFamily="34" charset="0"/>
          <a:ea typeface="+mn-ea"/>
          <a:cs typeface="Calibri" panose="020F0502020204030204" pitchFamily="34" charset="0"/>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Calibri" panose="020F0502020204030204" pitchFamily="34" charset="0"/>
          <a:ea typeface="+mn-ea"/>
          <a:cs typeface="Calibri" panose="020F0502020204030204" pitchFamily="34" charset="0"/>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Calibri" panose="020F0502020204030204" pitchFamily="34" charset="0"/>
          <a:ea typeface="+mn-ea"/>
          <a:cs typeface="Calibri" panose="020F0502020204030204" pitchFamily="34" charset="0"/>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Calibri" panose="020F0502020204030204" pitchFamily="34" charset="0"/>
          <a:ea typeface="+mn-ea"/>
          <a:cs typeface="Calibri" panose="020F0502020204030204" pitchFamily="34" charset="0"/>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81951" y="1004936"/>
            <a:ext cx="10532717" cy="5773054"/>
          </a:xfrm>
        </p:spPr>
        <p:txBody>
          <a:bodyPr>
            <a:normAutofit fontScale="55000" lnSpcReduction="20000"/>
          </a:bodyPr>
          <a:lstStyle/>
          <a:p>
            <a:pPr marL="0" indent="0" fontAlgn="base">
              <a:lnSpc>
                <a:spcPct val="120000"/>
              </a:lnSpc>
              <a:buNone/>
            </a:pPr>
            <a:r>
              <a:rPr lang="en-GB" sz="2700" b="1" dirty="0">
                <a:solidFill>
                  <a:schemeClr val="tx1"/>
                </a:solidFill>
                <a:latin typeface="Arial"/>
                <a:ea typeface="Calibri"/>
                <a:cs typeface="Times New Roman"/>
              </a:rPr>
              <a:t>A message from Stacey Keegan, CEO Accountable Officer for the MSK Transformation Programme:</a:t>
            </a:r>
          </a:p>
          <a:p>
            <a:pPr marL="0" indent="0" fontAlgn="base">
              <a:lnSpc>
                <a:spcPct val="120000"/>
              </a:lnSpc>
              <a:buNone/>
            </a:pPr>
            <a:r>
              <a:rPr lang="en-GB" sz="2700" dirty="0">
                <a:solidFill>
                  <a:schemeClr val="tx1"/>
                </a:solidFill>
                <a:latin typeface="Arial"/>
                <a:ea typeface="Calibri"/>
                <a:cs typeface="Times New Roman"/>
              </a:rPr>
              <a:t>“I am really pleased to take on the role of Accountable Officer for the MSK Transformation Programme on behalf of the Shropshire, Telford and Wrekin health and care system.</a:t>
            </a:r>
          </a:p>
          <a:p>
            <a:pPr marL="0" indent="0" fontAlgn="base">
              <a:lnSpc>
                <a:spcPct val="120000"/>
              </a:lnSpc>
              <a:buNone/>
            </a:pPr>
            <a:r>
              <a:rPr lang="en-GB" sz="2700" dirty="0">
                <a:solidFill>
                  <a:schemeClr val="tx1"/>
                </a:solidFill>
                <a:latin typeface="Arial"/>
                <a:ea typeface="Calibri"/>
                <a:cs typeface="Times New Roman"/>
              </a:rPr>
              <a:t>“The last couple of years have presented different challenges - including Covid, workforce pressures, and increasing demand - which have all impacted on the progress of the MSK programme.</a:t>
            </a:r>
          </a:p>
          <a:p>
            <a:pPr marL="0" indent="0" fontAlgn="base">
              <a:lnSpc>
                <a:spcPct val="120000"/>
              </a:lnSpc>
              <a:buNone/>
            </a:pPr>
            <a:r>
              <a:rPr lang="en-GB" sz="2700" dirty="0">
                <a:solidFill>
                  <a:schemeClr val="tx1"/>
                </a:solidFill>
                <a:latin typeface="Arial"/>
                <a:ea typeface="Calibri"/>
                <a:cs typeface="Times New Roman"/>
              </a:rPr>
              <a:t>“However, despite the delays, the need for transformation remains as important as ever.</a:t>
            </a:r>
          </a:p>
          <a:p>
            <a:pPr marL="0" indent="0" fontAlgn="base">
              <a:lnSpc>
                <a:spcPct val="120000"/>
              </a:lnSpc>
              <a:buNone/>
            </a:pPr>
            <a:r>
              <a:rPr lang="en-GB" sz="2700" dirty="0">
                <a:solidFill>
                  <a:schemeClr val="tx1"/>
                </a:solidFill>
                <a:latin typeface="Arial"/>
                <a:ea typeface="Calibri"/>
                <a:cs typeface="Times New Roman"/>
              </a:rPr>
              <a:t>“People have told us </a:t>
            </a:r>
            <a:r>
              <a:rPr lang="en-GB" sz="2700" dirty="0">
                <a:solidFill>
                  <a:schemeClr val="tx1"/>
                </a:solidFill>
                <a:latin typeface="Arial"/>
                <a:cs typeface="Times New Roman"/>
              </a:rPr>
              <a:t>that although they feel respected and listened to when accessing MSK services, their satisfaction varies greatly between services. It’s important we use this valuable insight to improve the experience of all our patients and our staff through this programme of work.</a:t>
            </a:r>
          </a:p>
          <a:p>
            <a:pPr marL="0" indent="0" fontAlgn="base">
              <a:lnSpc>
                <a:spcPct val="120000"/>
              </a:lnSpc>
              <a:buNone/>
            </a:pPr>
            <a:r>
              <a:rPr lang="en-GB" sz="2700" dirty="0">
                <a:solidFill>
                  <a:schemeClr val="tx1"/>
                </a:solidFill>
                <a:latin typeface="Arial"/>
                <a:ea typeface="Calibri"/>
                <a:cs typeface="Times New Roman"/>
              </a:rPr>
              <a:t>“I’m looking forward to being a part of the programme as we move from the design and planning through to launching the first phase later this year – this includes the introduction of a single referral centre, multi-disciplinary triage teams, and therapies.</a:t>
            </a:r>
          </a:p>
          <a:p>
            <a:pPr marL="0" indent="0" fontAlgn="base">
              <a:lnSpc>
                <a:spcPct val="120000"/>
              </a:lnSpc>
              <a:buNone/>
            </a:pPr>
            <a:r>
              <a:rPr lang="en-GB" sz="2700" dirty="0">
                <a:solidFill>
                  <a:schemeClr val="tx1"/>
                </a:solidFill>
                <a:latin typeface="Arial"/>
                <a:ea typeface="Calibri"/>
                <a:cs typeface="Times New Roman"/>
              </a:rPr>
              <a:t>“Throughout this difficult period, staff involved in the programme have continued to work incredibly hard to design the model and scope the workforce and systems needed.</a:t>
            </a:r>
          </a:p>
          <a:p>
            <a:pPr marL="0" indent="0" fontAlgn="base">
              <a:lnSpc>
                <a:spcPct val="120000"/>
              </a:lnSpc>
              <a:buNone/>
            </a:pPr>
            <a:r>
              <a:rPr lang="en-GB" sz="2700" dirty="0">
                <a:solidFill>
                  <a:schemeClr val="tx1"/>
                </a:solidFill>
                <a:latin typeface="Arial"/>
                <a:ea typeface="Calibri"/>
                <a:cs typeface="Times New Roman"/>
              </a:rPr>
              <a:t>“This means introducing a new digital electronic referral system, recruiting additional staff and providing our workforce with the support and training they need to deliver this new way of working.</a:t>
            </a:r>
            <a:r>
              <a:rPr lang="en-GB" dirty="0">
                <a:solidFill>
                  <a:schemeClr val="tx1"/>
                </a:solidFill>
                <a:latin typeface="Arial"/>
              </a:rPr>
              <a:t> </a:t>
            </a:r>
          </a:p>
          <a:p>
            <a:pPr marL="0" indent="0" fontAlgn="base">
              <a:lnSpc>
                <a:spcPct val="120000"/>
              </a:lnSpc>
              <a:buNone/>
            </a:pPr>
            <a:r>
              <a:rPr lang="en-GB" sz="2700" dirty="0">
                <a:solidFill>
                  <a:schemeClr val="tx1"/>
                </a:solidFill>
                <a:latin typeface="Arial"/>
                <a:cs typeface="Times New Roman"/>
              </a:rPr>
              <a:t>“Whether you are a member of staff, a MSK patient or carer, thank you for your support, your input and your patience - I look forward to sharing more news about the programme in the coming weeks.”</a:t>
            </a:r>
          </a:p>
          <a:p>
            <a:endParaRPr lang="en-GB" dirty="0"/>
          </a:p>
        </p:txBody>
      </p:sp>
      <p:sp>
        <p:nvSpPr>
          <p:cNvPr id="3" name="Title 2"/>
          <p:cNvSpPr>
            <a:spLocks noGrp="1"/>
          </p:cNvSpPr>
          <p:nvPr>
            <p:ph type="title"/>
          </p:nvPr>
        </p:nvSpPr>
        <p:spPr/>
        <p:txBody>
          <a:bodyPr/>
          <a:lstStyle/>
          <a:p>
            <a:r>
              <a:rPr lang="en-GB" sz="3200" dirty="0"/>
              <a:t>Musculoskeletal (MSK) Transformation Programme</a:t>
            </a:r>
            <a:endParaRPr lang="en-GB" dirty="0"/>
          </a:p>
        </p:txBody>
      </p:sp>
    </p:spTree>
    <p:extLst>
      <p:ext uri="{BB962C8B-B14F-4D97-AF65-F5344CB8AC3E}">
        <p14:creationId xmlns:p14="http://schemas.microsoft.com/office/powerpoint/2010/main" val="41322680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28C1058-8E96-EC42-837B-D4D1C09D74AD}"/>
              </a:ext>
            </a:extLst>
          </p:cNvPr>
          <p:cNvSpPr>
            <a:spLocks noGrp="1"/>
          </p:cNvSpPr>
          <p:nvPr>
            <p:ph idx="1"/>
          </p:nvPr>
        </p:nvSpPr>
        <p:spPr>
          <a:xfrm>
            <a:off x="583660" y="1677120"/>
            <a:ext cx="4036978" cy="4750914"/>
          </a:xfrm>
        </p:spPr>
        <p:txBody>
          <a:bodyPr vert="horz" lIns="108000" tIns="0" rIns="108000" bIns="108000" rtlCol="0" anchor="t">
            <a:noAutofit/>
          </a:bodyPr>
          <a:lstStyle/>
          <a:p>
            <a:pPr>
              <a:lnSpc>
                <a:spcPct val="107000"/>
              </a:lnSpc>
              <a:spcAft>
                <a:spcPts val="800"/>
              </a:spcAft>
            </a:pPr>
            <a:r>
              <a:rPr lang="en-GB" sz="2000" dirty="0">
                <a:solidFill>
                  <a:schemeClr val="tx1"/>
                </a:solidFill>
                <a:effectLst/>
                <a:latin typeface="Arial" panose="020B0604020202020204" pitchFamily="34" charset="0"/>
                <a:ea typeface="Calibri" panose="020F0502020204030204" pitchFamily="34" charset="0"/>
                <a:cs typeface="Arial" panose="020B0604020202020204" pitchFamily="34" charset="0"/>
              </a:rPr>
              <a:t>The MSK Transformation Programme is about strengthening community provision to improve the care that people receive.</a:t>
            </a:r>
          </a:p>
          <a:p>
            <a:pPr>
              <a:lnSpc>
                <a:spcPct val="107000"/>
              </a:lnSpc>
              <a:spcAft>
                <a:spcPts val="800"/>
              </a:spcAft>
            </a:pPr>
            <a:r>
              <a:rPr lang="en-GB" sz="2000" dirty="0">
                <a:solidFill>
                  <a:schemeClr val="tx1"/>
                </a:solidFill>
                <a:latin typeface="Arial" panose="020B0604020202020204" pitchFamily="34" charset="0"/>
                <a:cs typeface="Arial" panose="020B0604020202020204" pitchFamily="34" charset="0"/>
              </a:rPr>
              <a:t>It will be delivered in three phases over five years starting with the referral process, triage, therapies and rheumatology.</a:t>
            </a:r>
          </a:p>
          <a:p>
            <a:pPr>
              <a:lnSpc>
                <a:spcPct val="107000"/>
              </a:lnSpc>
              <a:spcAft>
                <a:spcPts val="800"/>
              </a:spcAft>
            </a:pPr>
            <a:endParaRPr lang="en-GB" sz="2400" dirty="0">
              <a:effectLst/>
              <a:latin typeface="Arial" panose="020B0604020202020204" pitchFamily="34" charset="0"/>
              <a:ea typeface="Calibri" panose="020F050202020403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6736A795-13B7-144E-B791-A655AF15C89D}"/>
              </a:ext>
            </a:extLst>
          </p:cNvPr>
          <p:cNvSpPr>
            <a:spLocks noGrp="1"/>
          </p:cNvSpPr>
          <p:nvPr>
            <p:ph sz="quarter" idx="10"/>
          </p:nvPr>
        </p:nvSpPr>
        <p:spPr>
          <a:xfrm>
            <a:off x="4694458" y="1629623"/>
            <a:ext cx="3408682" cy="5060888"/>
          </a:xfrm>
        </p:spPr>
        <p:txBody>
          <a:bodyPr>
            <a:normAutofit fontScale="32500" lnSpcReduction="20000"/>
          </a:bodyPr>
          <a:lstStyle/>
          <a:p>
            <a:pPr marL="285750" indent="-285750">
              <a:buClr>
                <a:schemeClr val="accent5"/>
              </a:buClr>
              <a:buFont typeface="Wingdings 3" panose="05040102010807070707" pitchFamily="18" charset="2"/>
              <a:buChar char="u"/>
            </a:pPr>
            <a:endParaRPr lang="en-GB" sz="1600" b="0" dirty="0">
              <a:solidFill>
                <a:srgbClr val="231F20"/>
              </a:solidFill>
              <a:latin typeface="Arial"/>
            </a:endParaRPr>
          </a:p>
          <a:p>
            <a:pPr marL="285750" indent="-285750">
              <a:buClr>
                <a:schemeClr val="accent5"/>
              </a:buClr>
              <a:buFont typeface="Wingdings 3" panose="05040102010807070707" pitchFamily="18" charset="2"/>
              <a:buChar char="u"/>
            </a:pPr>
            <a:r>
              <a:rPr lang="en-GB" sz="4200" b="0" dirty="0">
                <a:solidFill>
                  <a:schemeClr val="tx1"/>
                </a:solidFill>
              </a:rPr>
              <a:t>This work is being taken forward in collaboration between local health and care organisations, including: Shropcom; RJAH; SaTH; and the CCG</a:t>
            </a:r>
          </a:p>
          <a:p>
            <a:pPr marL="285750" indent="-285750">
              <a:buClr>
                <a:schemeClr val="accent5"/>
              </a:buClr>
              <a:buFont typeface="Wingdings 3" panose="05040102010807070707" pitchFamily="18" charset="2"/>
              <a:buChar char="u"/>
            </a:pPr>
            <a:r>
              <a:rPr lang="en-GB" sz="4200" b="0" dirty="0">
                <a:solidFill>
                  <a:schemeClr val="tx1"/>
                </a:solidFill>
              </a:rPr>
              <a:t>The services and the treatment options available will remain the same.</a:t>
            </a:r>
          </a:p>
          <a:p>
            <a:pPr marL="285750" indent="-285750">
              <a:buClr>
                <a:schemeClr val="accent5"/>
              </a:buClr>
              <a:buFont typeface="Wingdings 3" panose="05040102010807070707" pitchFamily="18" charset="2"/>
              <a:buChar char="u"/>
            </a:pPr>
            <a:r>
              <a:rPr lang="en-GB" sz="4200" b="0" dirty="0">
                <a:solidFill>
                  <a:schemeClr val="tx1"/>
                </a:solidFill>
              </a:rPr>
              <a:t>Although staff will work more closely with teams from other providers, they will continue to be hosted by their current employer (TUPE will not apply).</a:t>
            </a:r>
          </a:p>
          <a:p>
            <a:pPr marL="285750" indent="-285750">
              <a:buClr>
                <a:schemeClr val="accent5"/>
              </a:buClr>
              <a:buFont typeface="Wingdings 3" panose="05040102010807070707" pitchFamily="18" charset="2"/>
              <a:buChar char="u"/>
            </a:pPr>
            <a:r>
              <a:rPr lang="en-GB" sz="4200" b="0" dirty="0">
                <a:solidFill>
                  <a:schemeClr val="tx1"/>
                </a:solidFill>
              </a:rPr>
              <a:t>The programme only includes patients referred  by GPs or Consultants within Shropshire, Telford and Wrekin.</a:t>
            </a:r>
          </a:p>
          <a:p>
            <a:pPr marL="285750" indent="-285750">
              <a:buClr>
                <a:schemeClr val="accent5"/>
              </a:buClr>
              <a:buFont typeface="Wingdings 3" panose="05040102010807070707" pitchFamily="18" charset="2"/>
              <a:buChar char="u"/>
            </a:pPr>
            <a:r>
              <a:rPr lang="en-GB" sz="4200" b="0" dirty="0">
                <a:solidFill>
                  <a:schemeClr val="tx1"/>
                </a:solidFill>
              </a:rPr>
              <a:t>In our recent patient survey, patients across all treatment streams agreed that the proposed changes would deliver an improved experience.</a:t>
            </a:r>
          </a:p>
          <a:p>
            <a:pPr marL="285750" indent="-285750">
              <a:buClr>
                <a:schemeClr val="accent5"/>
              </a:buClr>
              <a:buFont typeface="Wingdings 3" panose="05040102010807070707" pitchFamily="18" charset="2"/>
              <a:buChar char="u"/>
            </a:pPr>
            <a:endParaRPr lang="en-GB" sz="3400" b="0" dirty="0">
              <a:solidFill>
                <a:schemeClr val="tx1"/>
              </a:solidFill>
            </a:endParaRPr>
          </a:p>
          <a:p>
            <a:pPr>
              <a:buClr>
                <a:schemeClr val="accent5"/>
              </a:buClr>
            </a:pPr>
            <a:r>
              <a:rPr lang="en-GB" sz="3400" b="0" dirty="0">
                <a:solidFill>
                  <a:schemeClr val="tx1"/>
                </a:solidFill>
              </a:rPr>
              <a:t> </a:t>
            </a:r>
          </a:p>
          <a:p>
            <a:pPr>
              <a:buClr>
                <a:schemeClr val="accent5"/>
              </a:buClr>
            </a:pPr>
            <a:endParaRPr lang="en-GB" dirty="0"/>
          </a:p>
        </p:txBody>
      </p:sp>
      <p:sp>
        <p:nvSpPr>
          <p:cNvPr id="4" name="Content Placeholder 3">
            <a:extLst>
              <a:ext uri="{FF2B5EF4-FFF2-40B4-BE49-F238E27FC236}">
                <a16:creationId xmlns:a16="http://schemas.microsoft.com/office/drawing/2014/main" id="{B100772C-A4BF-DE4F-89C1-123C7893E875}"/>
              </a:ext>
            </a:extLst>
          </p:cNvPr>
          <p:cNvSpPr>
            <a:spLocks noGrp="1"/>
          </p:cNvSpPr>
          <p:nvPr>
            <p:ph sz="quarter" idx="11"/>
          </p:nvPr>
        </p:nvSpPr>
        <p:spPr>
          <a:xfrm>
            <a:off x="8406971" y="1575303"/>
            <a:ext cx="3561710" cy="5074278"/>
          </a:xfrm>
        </p:spPr>
        <p:txBody>
          <a:bodyPr vert="horz" lIns="108000" tIns="0" rIns="108000" bIns="108000" rtlCol="0" anchor="t">
            <a:normAutofit fontScale="77500" lnSpcReduction="20000"/>
          </a:bodyPr>
          <a:lstStyle/>
          <a:p>
            <a:pPr>
              <a:buClr>
                <a:schemeClr val="bg1"/>
              </a:buClr>
            </a:pPr>
            <a:r>
              <a:rPr lang="en-GB" b="0" dirty="0">
                <a:latin typeface="Arial" panose="020B0604020202020204" pitchFamily="34" charset="0"/>
                <a:cs typeface="Arial" panose="020B0604020202020204" pitchFamily="34" charset="0"/>
              </a:rPr>
              <a:t>New programme leadership appointments:</a:t>
            </a:r>
          </a:p>
          <a:p>
            <a:pPr>
              <a:buClr>
                <a:schemeClr val="bg1"/>
              </a:buClr>
            </a:pPr>
            <a:r>
              <a:rPr lang="en-GB" b="0" dirty="0">
                <a:latin typeface="Arial" panose="020B0604020202020204" pitchFamily="34" charset="0"/>
                <a:cs typeface="Arial" panose="020B0604020202020204" pitchFamily="34" charset="0"/>
              </a:rPr>
              <a:t>Accountable Officer - Stacey Keegan, Chief Executive Officer at The Robert Jones and Agnes Hunt Orthopaedic Hospital</a:t>
            </a:r>
          </a:p>
          <a:p>
            <a:pPr>
              <a:buClr>
                <a:schemeClr val="bg1"/>
              </a:buClr>
            </a:pPr>
            <a:r>
              <a:rPr lang="en-GB" b="0" dirty="0">
                <a:latin typeface="Arial" panose="020B0604020202020204" pitchFamily="34" charset="0"/>
                <a:cs typeface="Arial" panose="020B0604020202020204" pitchFamily="34" charset="0"/>
              </a:rPr>
              <a:t>Interim Director of </a:t>
            </a:r>
            <a:r>
              <a:rPr lang="en-GB" b="0">
                <a:latin typeface="Arial" panose="020B0604020202020204" pitchFamily="34" charset="0"/>
                <a:cs typeface="Arial" panose="020B0604020202020204" pitchFamily="34" charset="0"/>
              </a:rPr>
              <a:t>Strategy  and Partnerships </a:t>
            </a:r>
            <a:r>
              <a:rPr lang="en-GB" b="0" dirty="0">
                <a:latin typeface="Arial" panose="020B0604020202020204" pitchFamily="34" charset="0"/>
                <a:cs typeface="Arial" panose="020B0604020202020204" pitchFamily="34" charset="0"/>
              </a:rPr>
              <a:t>– Nigel Lee, The Shrewsbury and Telford Hospital NHS Trust</a:t>
            </a:r>
          </a:p>
          <a:p>
            <a:pPr marL="285750" indent="-285750">
              <a:buClr>
                <a:schemeClr val="bg1"/>
              </a:buClr>
              <a:buFont typeface="Wingdings 3" panose="05040102010807070707" pitchFamily="18" charset="2"/>
              <a:buChar char="u"/>
            </a:pPr>
            <a:r>
              <a:rPr lang="en-GB" b="0" dirty="0">
                <a:latin typeface="Arial" panose="020B0604020202020204" pitchFamily="34" charset="0"/>
                <a:cs typeface="Arial" panose="020B0604020202020204" pitchFamily="34" charset="0"/>
              </a:rPr>
              <a:t>Final business case shared with the new leadership team end of May.</a:t>
            </a:r>
          </a:p>
          <a:p>
            <a:pPr marL="285750" indent="-285750">
              <a:buClr>
                <a:schemeClr val="bg1"/>
              </a:buClr>
              <a:buFont typeface="Wingdings 3" panose="05040102010807070707" pitchFamily="18" charset="2"/>
              <a:buChar char="u"/>
            </a:pPr>
            <a:r>
              <a:rPr lang="en-GB" b="0" dirty="0">
                <a:latin typeface="Arial" panose="020B0604020202020204" pitchFamily="34" charset="0"/>
                <a:cs typeface="Arial" panose="020B0604020202020204" pitchFamily="34" charset="0"/>
              </a:rPr>
              <a:t>An updated implementation plan will be taken to The MSK Transformation Programme Board in June.</a:t>
            </a:r>
          </a:p>
          <a:p>
            <a:pPr marL="285750" indent="-285750">
              <a:buClr>
                <a:schemeClr val="bg1"/>
              </a:buClr>
              <a:buFont typeface="Wingdings 3" panose="05040102010807070707" pitchFamily="18" charset="2"/>
              <a:buChar char="u"/>
            </a:pPr>
            <a:r>
              <a:rPr lang="en-GB" b="0" dirty="0">
                <a:latin typeface="Arial" panose="020B0604020202020204" pitchFamily="34" charset="0"/>
                <a:cs typeface="Arial" panose="020B0604020202020204" pitchFamily="34" charset="0"/>
              </a:rPr>
              <a:t>Approval for the workforce sharing agreement so that staff can work more flexibly.</a:t>
            </a:r>
          </a:p>
          <a:p>
            <a:pPr marL="285750" indent="-285750">
              <a:buClr>
                <a:schemeClr val="bg1"/>
              </a:buClr>
              <a:buFont typeface="Wingdings 3" panose="05040102010807070707" pitchFamily="18" charset="2"/>
              <a:buChar char="u"/>
            </a:pPr>
            <a:r>
              <a:rPr lang="en-GB" b="0" dirty="0">
                <a:latin typeface="Arial" panose="020B0604020202020204" pitchFamily="34" charset="0"/>
                <a:cs typeface="Arial" panose="020B0604020202020204" pitchFamily="34" charset="0"/>
              </a:rPr>
              <a:t>Agree and communicate a launch date.</a:t>
            </a:r>
          </a:p>
          <a:p>
            <a:pPr marL="285750" indent="-285750">
              <a:buClr>
                <a:schemeClr val="bg1"/>
              </a:buClr>
              <a:buFont typeface="Wingdings 3" panose="05040102010807070707" pitchFamily="18" charset="2"/>
              <a:buChar char="u"/>
            </a:pPr>
            <a:r>
              <a:rPr lang="en-GB" b="0" dirty="0">
                <a:latin typeface="Arial" panose="020B0604020202020204" pitchFamily="34" charset="0"/>
                <a:cs typeface="Arial" panose="020B0604020202020204" pitchFamily="34" charset="0"/>
              </a:rPr>
              <a:t>Address the current waiting lists.</a:t>
            </a:r>
          </a:p>
          <a:p>
            <a:pPr marL="285750" indent="-285750">
              <a:buClr>
                <a:schemeClr val="bg1"/>
              </a:buClr>
              <a:buFont typeface="Wingdings 3" panose="05040102010807070707" pitchFamily="18" charset="2"/>
              <a:buChar char="u"/>
            </a:pPr>
            <a:r>
              <a:rPr lang="en-GB" b="0" dirty="0">
                <a:latin typeface="Arial" panose="020B0604020202020204" pitchFamily="34" charset="0"/>
                <a:cs typeface="Arial" panose="020B0604020202020204" pitchFamily="34" charset="0"/>
              </a:rPr>
              <a:t>Continue to embed the learning from the patient survey.</a:t>
            </a:r>
          </a:p>
        </p:txBody>
      </p:sp>
      <p:sp>
        <p:nvSpPr>
          <p:cNvPr id="15" name="Title Placeholder 1">
            <a:extLst>
              <a:ext uri="{FF2B5EF4-FFF2-40B4-BE49-F238E27FC236}">
                <a16:creationId xmlns:a16="http://schemas.microsoft.com/office/drawing/2014/main" id="{24FABEF7-4944-514C-84BD-85BB23501B06}"/>
              </a:ext>
            </a:extLst>
          </p:cNvPr>
          <p:cNvSpPr>
            <a:spLocks noGrp="1"/>
          </p:cNvSpPr>
          <p:nvPr>
            <p:ph type="title"/>
          </p:nvPr>
        </p:nvSpPr>
        <p:spPr>
          <a:prstGeom prst="rect">
            <a:avLst/>
          </a:prstGeom>
        </p:spPr>
        <p:txBody>
          <a:bodyPr vert="horz" lIns="108000" tIns="45720" rIns="91440" bIns="45720" rtlCol="0" anchor="ctr" anchorCtr="0">
            <a:normAutofit/>
          </a:bodyPr>
          <a:lstStyle>
            <a:lvl1pPr>
              <a:defRPr b="1">
                <a:solidFill>
                  <a:schemeClr val="tx1"/>
                </a:solidFill>
              </a:defRPr>
            </a:lvl1pPr>
          </a:lstStyle>
          <a:p>
            <a:r>
              <a:rPr lang="en-GB" sz="3600" dirty="0"/>
              <a:t>Summary</a:t>
            </a:r>
            <a:endParaRPr lang="en-GB" sz="3600" b="1" i="0" u="none" strike="noStrike" kern="1200" dirty="0">
              <a:solidFill>
                <a:schemeClr val="tx1"/>
              </a:solidFill>
              <a:effectLst/>
              <a:latin typeface="+mj-lt"/>
              <a:ea typeface="+mj-ea"/>
              <a:cs typeface="+mj-cs"/>
            </a:endParaRPr>
          </a:p>
        </p:txBody>
      </p:sp>
    </p:spTree>
    <p:extLst>
      <p:ext uri="{BB962C8B-B14F-4D97-AF65-F5344CB8AC3E}">
        <p14:creationId xmlns:p14="http://schemas.microsoft.com/office/powerpoint/2010/main" val="11556864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81951" y="1004936"/>
            <a:ext cx="10532717" cy="5425188"/>
          </a:xfrm>
        </p:spPr>
        <p:txBody>
          <a:bodyPr>
            <a:normAutofit fontScale="25000" lnSpcReduction="20000"/>
          </a:bodyPr>
          <a:lstStyle/>
          <a:p>
            <a:pPr fontAlgn="base">
              <a:lnSpc>
                <a:spcPct val="120000"/>
              </a:lnSpc>
              <a:buFont typeface="Arial"/>
              <a:buChar char="•"/>
            </a:pPr>
            <a:r>
              <a:rPr lang="en-GB" sz="5600" dirty="0">
                <a:solidFill>
                  <a:schemeClr val="tx1"/>
                </a:solidFill>
                <a:latin typeface="Arial"/>
                <a:ea typeface="Calibri"/>
                <a:cs typeface="Times New Roman"/>
              </a:rPr>
              <a:t>The population of Shropshire, Telford and Wrekin is ageing, and more people are living with long term conditions. </a:t>
            </a:r>
          </a:p>
          <a:p>
            <a:pPr fontAlgn="base">
              <a:lnSpc>
                <a:spcPct val="120000"/>
              </a:lnSpc>
              <a:buFont typeface="Arial"/>
              <a:buChar char="•"/>
            </a:pPr>
            <a:r>
              <a:rPr lang="en-GB" sz="5600" dirty="0">
                <a:solidFill>
                  <a:schemeClr val="tx1"/>
                </a:solidFill>
                <a:latin typeface="Arial"/>
                <a:ea typeface="Calibri"/>
                <a:cs typeface="Times New Roman"/>
              </a:rPr>
              <a:t>Musculoskeletal (MSK) conditions account for 30 per cent of GP consultations in England. Low back and neck pain are the greatest cause of years lost to disability in the UK, with chronic joint pain or osteoarthritis affecting more than 8.75 million people in the UK.</a:t>
            </a:r>
          </a:p>
          <a:p>
            <a:pPr fontAlgn="base">
              <a:lnSpc>
                <a:spcPct val="120000"/>
              </a:lnSpc>
              <a:buFont typeface="Arial"/>
              <a:buChar char="•"/>
            </a:pPr>
            <a:r>
              <a:rPr lang="en-GB" sz="5600" dirty="0">
                <a:solidFill>
                  <a:schemeClr val="tx1"/>
                </a:solidFill>
                <a:latin typeface="Arial"/>
                <a:ea typeface="Calibri"/>
                <a:cs typeface="Times New Roman"/>
              </a:rPr>
              <a:t>We have looked at patterns across a person’s journey in MSK services and found that some people need care and treatment from multiple services, for example orthopaedics and physiotherapy, which have different ways of referring people, recording information, and running their services. This has led to people’s experiences being different depending on how and where they access services, with individuals and staff often feeling frustrated by the time it takes for information to be passed from one service to another, resulting in delays to care and treatment. </a:t>
            </a:r>
          </a:p>
          <a:p>
            <a:pPr fontAlgn="base">
              <a:lnSpc>
                <a:spcPct val="120000"/>
              </a:lnSpc>
              <a:buFont typeface="Arial"/>
              <a:buChar char="•"/>
            </a:pPr>
            <a:r>
              <a:rPr lang="en-GB" sz="5600" dirty="0">
                <a:solidFill>
                  <a:schemeClr val="tx1"/>
                </a:solidFill>
                <a:latin typeface="Arial"/>
                <a:ea typeface="Calibri"/>
                <a:cs typeface="Times New Roman"/>
              </a:rPr>
              <a:t>Often a person is sent back to their GP to make a further MSK referral rather than the services working together to ensure their needs are met. This is inefficient in terms of waiting time, capacity and cost for both the NHS and the individual. Patient feedback also tells us that this often leaves them feeling as though they are being treated as separate parts rather than as a whole person. </a:t>
            </a:r>
          </a:p>
          <a:p>
            <a:pPr fontAlgn="base">
              <a:lnSpc>
                <a:spcPct val="120000"/>
              </a:lnSpc>
              <a:buFont typeface="Arial"/>
              <a:buChar char="•"/>
            </a:pPr>
            <a:r>
              <a:rPr lang="en-GB" sz="5600" dirty="0">
                <a:solidFill>
                  <a:schemeClr val="tx1"/>
                </a:solidFill>
                <a:latin typeface="Arial"/>
                <a:ea typeface="Calibri"/>
                <a:cs typeface="Times New Roman"/>
              </a:rPr>
              <a:t>According to our recent survey, people feel respected and listened to when they are undergoing treatment. However, satisfaction with diagnosis and treatment within Shropshire, Telford and Wrekin varies greatly between services.  People spoke of experiencing delays from referral to treatments and inconsistent and disjointed care, with a lack of continuity. </a:t>
            </a:r>
          </a:p>
          <a:p>
            <a:pPr fontAlgn="base">
              <a:lnSpc>
                <a:spcPct val="120000"/>
              </a:lnSpc>
              <a:buFont typeface="Arial"/>
              <a:buChar char="•"/>
            </a:pPr>
            <a:r>
              <a:rPr lang="en-GB" sz="5600" dirty="0">
                <a:solidFill>
                  <a:schemeClr val="tx1"/>
                </a:solidFill>
                <a:latin typeface="Arial"/>
                <a:cs typeface="Times New Roman"/>
              </a:rPr>
              <a:t>The current model of delivery is unsustainable for the future, and we are unlikely to be able to afford future demand for services if they continue to be delivered in the current way. </a:t>
            </a:r>
          </a:p>
          <a:p>
            <a:pPr fontAlgn="base">
              <a:lnSpc>
                <a:spcPct val="120000"/>
              </a:lnSpc>
              <a:buFont typeface="Arial"/>
              <a:buChar char="•"/>
            </a:pPr>
            <a:endParaRPr lang="en-GB" sz="2700" dirty="0">
              <a:latin typeface="Arial"/>
              <a:ea typeface="Calibri"/>
              <a:cs typeface="Times New Roman"/>
            </a:endParaRPr>
          </a:p>
          <a:p>
            <a:pPr fontAlgn="base">
              <a:lnSpc>
                <a:spcPct val="120000"/>
              </a:lnSpc>
              <a:buFont typeface="Arial"/>
              <a:buChar char="•"/>
            </a:pPr>
            <a:endParaRPr lang="en-GB" sz="2000" dirty="0">
              <a:latin typeface="Arial"/>
              <a:ea typeface="Calibri"/>
              <a:cs typeface="Times New Roman"/>
            </a:endParaRPr>
          </a:p>
          <a:p>
            <a:pPr marL="0" indent="0" fontAlgn="base">
              <a:buNone/>
            </a:pPr>
            <a:r>
              <a:rPr lang="en-GB" dirty="0">
                <a:solidFill>
                  <a:srgbClr val="000000"/>
                </a:solidFill>
                <a:latin typeface="Arial"/>
              </a:rPr>
              <a:t> </a:t>
            </a:r>
            <a:endParaRPr lang="en-GB" dirty="0">
              <a:solidFill>
                <a:srgbClr val="000000"/>
              </a:solidFill>
              <a:latin typeface="Segoe UI"/>
            </a:endParaRPr>
          </a:p>
          <a:p>
            <a:endParaRPr lang="en-GB" dirty="0"/>
          </a:p>
        </p:txBody>
      </p:sp>
      <p:sp>
        <p:nvSpPr>
          <p:cNvPr id="3" name="Title 2"/>
          <p:cNvSpPr>
            <a:spLocks noGrp="1"/>
          </p:cNvSpPr>
          <p:nvPr>
            <p:ph type="title"/>
          </p:nvPr>
        </p:nvSpPr>
        <p:spPr/>
        <p:txBody>
          <a:bodyPr/>
          <a:lstStyle/>
          <a:p>
            <a:r>
              <a:rPr lang="en-GB" dirty="0"/>
              <a:t>Reasons for change</a:t>
            </a:r>
          </a:p>
        </p:txBody>
      </p:sp>
    </p:spTree>
    <p:extLst>
      <p:ext uri="{BB962C8B-B14F-4D97-AF65-F5344CB8AC3E}">
        <p14:creationId xmlns:p14="http://schemas.microsoft.com/office/powerpoint/2010/main" val="19288786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29F8-39B7-294B-BB26-E17B0ACA024B}"/>
              </a:ext>
            </a:extLst>
          </p:cNvPr>
          <p:cNvSpPr>
            <a:spLocks noGrp="1"/>
          </p:cNvSpPr>
          <p:nvPr>
            <p:ph type="title"/>
          </p:nvPr>
        </p:nvSpPr>
        <p:spPr/>
        <p:txBody>
          <a:bodyPr/>
          <a:lstStyle/>
          <a:p>
            <a:r>
              <a:rPr lang="en-US" dirty="0"/>
              <a:t>What this means for patients 	</a:t>
            </a:r>
          </a:p>
        </p:txBody>
      </p:sp>
      <p:sp>
        <p:nvSpPr>
          <p:cNvPr id="3" name="Content Placeholder 2">
            <a:extLst>
              <a:ext uri="{FF2B5EF4-FFF2-40B4-BE49-F238E27FC236}">
                <a16:creationId xmlns:a16="http://schemas.microsoft.com/office/drawing/2014/main" id="{E66D32B6-81EC-FF4D-A5FB-873F02FA12E1}"/>
              </a:ext>
            </a:extLst>
          </p:cNvPr>
          <p:cNvSpPr>
            <a:spLocks noGrp="1"/>
          </p:cNvSpPr>
          <p:nvPr>
            <p:ph idx="1"/>
          </p:nvPr>
        </p:nvSpPr>
        <p:spPr/>
        <p:txBody>
          <a:bodyPr/>
          <a:lstStyle/>
          <a:p>
            <a:endParaRPr lang="en-US" dirty="0">
              <a:latin typeface="+mj-lt"/>
            </a:endParaRPr>
          </a:p>
          <a:p>
            <a:pPr marL="342900" lvl="0" indent="-342900">
              <a:lnSpc>
                <a:spcPct val="107000"/>
              </a:lnSpc>
              <a:buFont typeface="Symbol" panose="05050102010706020507" pitchFamily="18" charset="2"/>
              <a:buChar char=""/>
            </a:pPr>
            <a:r>
              <a:rPr lang="en-GB" sz="2400" dirty="0">
                <a:solidFill>
                  <a:schemeClr val="tx1"/>
                </a:solidFill>
                <a:latin typeface="Arial" panose="020B0604020202020204" pitchFamily="34" charset="0"/>
                <a:ea typeface="Calibri" panose="020F0502020204030204" pitchFamily="34" charset="0"/>
                <a:cs typeface="Arial" panose="020B0604020202020204" pitchFamily="34" charset="0"/>
              </a:rPr>
              <a:t>Reduced waiting times for first appointments.</a:t>
            </a:r>
          </a:p>
          <a:p>
            <a:pPr marL="342900" lvl="0" indent="-342900">
              <a:lnSpc>
                <a:spcPct val="107000"/>
              </a:lnSpc>
              <a:buFont typeface="Symbol" panose="05050102010706020507" pitchFamily="18" charset="2"/>
              <a:buChar char=""/>
            </a:pPr>
            <a:r>
              <a:rPr lang="en-GB" sz="2400" dirty="0">
                <a:solidFill>
                  <a:schemeClr val="tx1"/>
                </a:solidFill>
                <a:latin typeface="Arial" panose="020B0604020202020204" pitchFamily="34" charset="0"/>
                <a:ea typeface="Calibri" panose="020F0502020204030204" pitchFamily="34" charset="0"/>
                <a:cs typeface="Arial" panose="020B0604020202020204" pitchFamily="34" charset="0"/>
              </a:rPr>
              <a:t>Access to t</a:t>
            </a:r>
            <a:r>
              <a:rPr lang="en-GB" sz="2400" dirty="0">
                <a:solidFill>
                  <a:schemeClr val="tx1"/>
                </a:solidFill>
                <a:effectLst/>
                <a:latin typeface="Arial" panose="020B0604020202020204" pitchFamily="34" charset="0"/>
                <a:ea typeface="Calibri" panose="020F0502020204030204" pitchFamily="34" charset="0"/>
                <a:cs typeface="Arial" panose="020B0604020202020204" pitchFamily="34" charset="0"/>
              </a:rPr>
              <a:t>he right care first time.</a:t>
            </a:r>
          </a:p>
          <a:p>
            <a:pPr marL="342900" lvl="0" indent="-342900">
              <a:lnSpc>
                <a:spcPct val="107000"/>
              </a:lnSpc>
              <a:buFont typeface="Symbol" panose="05050102010706020507" pitchFamily="18" charset="2"/>
              <a:buChar char=""/>
            </a:pPr>
            <a:r>
              <a:rPr lang="en-GB" sz="2400" dirty="0">
                <a:solidFill>
                  <a:schemeClr val="tx1"/>
                </a:solidFill>
                <a:effectLst/>
                <a:latin typeface="Arial" panose="020B0604020202020204" pitchFamily="34" charset="0"/>
                <a:ea typeface="Calibri" panose="020F0502020204030204" pitchFamily="34" charset="0"/>
                <a:cs typeface="Arial" panose="020B0604020202020204" pitchFamily="34" charset="0"/>
              </a:rPr>
              <a:t>Smoother transfers between services.</a:t>
            </a:r>
          </a:p>
          <a:p>
            <a:pPr marL="342900" lvl="0" indent="-342900">
              <a:lnSpc>
                <a:spcPct val="107000"/>
              </a:lnSpc>
              <a:buFont typeface="Symbol" panose="05050102010706020507" pitchFamily="18" charset="2"/>
              <a:buChar char=""/>
            </a:pPr>
            <a:r>
              <a:rPr lang="en-GB" sz="2400" dirty="0">
                <a:solidFill>
                  <a:schemeClr val="tx1"/>
                </a:solidFill>
                <a:effectLst/>
                <a:latin typeface="Arial" panose="020B0604020202020204" pitchFamily="34" charset="0"/>
                <a:ea typeface="Calibri" panose="020F0502020204030204" pitchFamily="34" charset="0"/>
                <a:cs typeface="Arial" panose="020B0604020202020204" pitchFamily="34" charset="0"/>
              </a:rPr>
              <a:t>Equitable access to services across the county.</a:t>
            </a:r>
          </a:p>
          <a:p>
            <a:pPr marL="342900" lvl="0" indent="-342900">
              <a:lnSpc>
                <a:spcPct val="107000"/>
              </a:lnSpc>
              <a:buFont typeface="Symbol" panose="05050102010706020507" pitchFamily="18" charset="2"/>
              <a:buChar char=""/>
            </a:pPr>
            <a:r>
              <a:rPr lang="en-GB" sz="2400" dirty="0">
                <a:solidFill>
                  <a:schemeClr val="tx1"/>
                </a:solidFill>
                <a:effectLst/>
                <a:latin typeface="Arial" panose="020B0604020202020204" pitchFamily="34" charset="0"/>
                <a:ea typeface="Calibri" panose="020F0502020204030204" pitchFamily="34" charset="0"/>
                <a:cs typeface="Arial" panose="020B0604020202020204" pitchFamily="34" charset="0"/>
              </a:rPr>
              <a:t>Better support to manage their own conditions through self-care and earlier therapy support.</a:t>
            </a:r>
          </a:p>
          <a:p>
            <a:pPr marL="342900" lvl="0" indent="-342900">
              <a:lnSpc>
                <a:spcPct val="107000"/>
              </a:lnSpc>
              <a:spcAft>
                <a:spcPts val="800"/>
              </a:spcAft>
              <a:buFont typeface="Symbol" panose="05050102010706020507" pitchFamily="18" charset="2"/>
              <a:buChar char=""/>
            </a:pPr>
            <a:r>
              <a:rPr lang="en-GB" sz="2400" dirty="0">
                <a:solidFill>
                  <a:schemeClr val="tx1"/>
                </a:solidFill>
                <a:effectLst/>
                <a:latin typeface="Arial" panose="020B0604020202020204" pitchFamily="34" charset="0"/>
                <a:ea typeface="Calibri" panose="020F0502020204030204" pitchFamily="34" charset="0"/>
                <a:cs typeface="Arial" panose="020B0604020202020204" pitchFamily="34" charset="0"/>
              </a:rPr>
              <a:t>Reduced need for surgery.</a:t>
            </a:r>
          </a:p>
          <a:p>
            <a:pPr marL="0" indent="0">
              <a:buNone/>
            </a:pPr>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3293793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this means for staff</a:t>
            </a:r>
          </a:p>
        </p:txBody>
      </p:sp>
      <p:sp>
        <p:nvSpPr>
          <p:cNvPr id="3" name="Content Placeholder 2"/>
          <p:cNvSpPr>
            <a:spLocks noGrp="1"/>
          </p:cNvSpPr>
          <p:nvPr>
            <p:ph idx="1"/>
          </p:nvPr>
        </p:nvSpPr>
        <p:spPr>
          <a:xfrm>
            <a:off x="981949" y="1530626"/>
            <a:ext cx="10793535" cy="4899497"/>
          </a:xfrm>
        </p:spPr>
        <p:txBody>
          <a:bodyPr>
            <a:normAutofit/>
          </a:bodyPr>
          <a:lstStyle/>
          <a:p>
            <a:pPr marL="342900" lvl="0" indent="-342900">
              <a:lnSpc>
                <a:spcPct val="107000"/>
              </a:lnSpc>
              <a:buFont typeface="Symbol" panose="05050102010706020507" pitchFamily="18" charset="2"/>
              <a:buChar char=""/>
            </a:pPr>
            <a:r>
              <a:rPr lang="en-GB" sz="2400" dirty="0">
                <a:solidFill>
                  <a:schemeClr val="tx1"/>
                </a:solidFill>
                <a:effectLst/>
                <a:latin typeface="Arial" panose="020B0604020202020204" pitchFamily="34" charset="0"/>
                <a:ea typeface="Calibri" panose="020F0502020204030204" pitchFamily="34" charset="0"/>
                <a:cs typeface="Arial" panose="020B0604020202020204" pitchFamily="34" charset="0"/>
              </a:rPr>
              <a:t>A simpler and easier referral pathway.</a:t>
            </a:r>
          </a:p>
          <a:p>
            <a:pPr marL="342900" lvl="0" indent="-342900">
              <a:lnSpc>
                <a:spcPct val="107000"/>
              </a:lnSpc>
              <a:buFont typeface="Symbol" panose="05050102010706020507" pitchFamily="18" charset="2"/>
              <a:buChar char=""/>
            </a:pPr>
            <a:r>
              <a:rPr lang="en-GB" sz="2400" dirty="0">
                <a:solidFill>
                  <a:schemeClr val="tx1"/>
                </a:solidFill>
                <a:effectLst/>
                <a:latin typeface="Arial" panose="020B0604020202020204" pitchFamily="34" charset="0"/>
                <a:ea typeface="Calibri" panose="020F0502020204030204" pitchFamily="34" charset="0"/>
                <a:cs typeface="Arial" panose="020B0604020202020204" pitchFamily="34" charset="0"/>
              </a:rPr>
              <a:t>Access to high quality advice and guidance.</a:t>
            </a:r>
          </a:p>
          <a:p>
            <a:pPr marL="342900" lvl="0" indent="-342900">
              <a:lnSpc>
                <a:spcPct val="107000"/>
              </a:lnSpc>
              <a:buFont typeface="Symbol" panose="05050102010706020507" pitchFamily="18" charset="2"/>
              <a:buChar char=""/>
            </a:pPr>
            <a:r>
              <a:rPr lang="en-GB" sz="2400" dirty="0">
                <a:solidFill>
                  <a:schemeClr val="tx1"/>
                </a:solidFill>
                <a:effectLst/>
                <a:latin typeface="Arial" panose="020B0604020202020204" pitchFamily="34" charset="0"/>
                <a:ea typeface="Calibri" panose="020F0502020204030204" pitchFamily="34" charset="0"/>
                <a:cs typeface="Arial" panose="020B0604020202020204" pitchFamily="34" charset="0"/>
              </a:rPr>
              <a:t>Multi-disciplinary working.</a:t>
            </a:r>
          </a:p>
          <a:p>
            <a:pPr marL="342900" lvl="0" indent="-342900">
              <a:lnSpc>
                <a:spcPct val="107000"/>
              </a:lnSpc>
              <a:buFont typeface="Symbol" panose="05050102010706020507" pitchFamily="18" charset="2"/>
              <a:buChar char=""/>
            </a:pPr>
            <a:r>
              <a:rPr lang="en-GB" sz="2400" dirty="0">
                <a:solidFill>
                  <a:schemeClr val="tx1"/>
                </a:solidFill>
                <a:effectLst/>
                <a:latin typeface="Arial" panose="020B0604020202020204" pitchFamily="34" charset="0"/>
                <a:ea typeface="Calibri" panose="020F0502020204030204" pitchFamily="34" charset="0"/>
                <a:cs typeface="Arial" panose="020B0604020202020204" pitchFamily="34" charset="0"/>
              </a:rPr>
              <a:t>Patients will be seen in the right place first time.</a:t>
            </a:r>
          </a:p>
          <a:p>
            <a:pPr marL="342900" lvl="0" indent="-342900">
              <a:lnSpc>
                <a:spcPct val="107000"/>
              </a:lnSpc>
              <a:spcAft>
                <a:spcPts val="800"/>
              </a:spcAft>
              <a:buFont typeface="Symbol" panose="05050102010706020507" pitchFamily="18" charset="2"/>
              <a:buChar char=""/>
            </a:pPr>
            <a:r>
              <a:rPr lang="en-GB" sz="2400" dirty="0">
                <a:solidFill>
                  <a:schemeClr val="tx1"/>
                </a:solidFill>
                <a:effectLst/>
                <a:latin typeface="Arial" panose="020B0604020202020204" pitchFamily="34" charset="0"/>
                <a:ea typeface="Calibri" panose="020F0502020204030204" pitchFamily="34" charset="0"/>
                <a:cs typeface="Arial" panose="020B0604020202020204" pitchFamily="34" charset="0"/>
              </a:rPr>
              <a:t>Shared patient information for smoother transfers between services.</a:t>
            </a:r>
          </a:p>
          <a:p>
            <a:pPr marL="0" indent="0">
              <a:buNone/>
            </a:pPr>
            <a:endParaRPr lang="en-GB" sz="2400" dirty="0">
              <a:solidFill>
                <a:schemeClr val="tx1"/>
              </a:solidFill>
              <a:latin typeface="Arial" panose="020B0604020202020204" pitchFamily="34" charset="0"/>
              <a:cs typeface="Arial" panose="020B0604020202020204" pitchFamily="34" charset="0"/>
            </a:endParaRPr>
          </a:p>
          <a:p>
            <a:pPr marL="0" indent="0">
              <a:buNone/>
            </a:pPr>
            <a:r>
              <a:rPr lang="en-GB" sz="2400" dirty="0">
                <a:solidFill>
                  <a:schemeClr val="tx1"/>
                </a:solidFill>
                <a:latin typeface="Arial" panose="020B0604020202020204" pitchFamily="34" charset="0"/>
                <a:cs typeface="Arial" panose="020B0604020202020204" pitchFamily="34" charset="0"/>
              </a:rPr>
              <a:t>If you have any questions or comments, please raise them with your line manager.</a:t>
            </a:r>
          </a:p>
        </p:txBody>
      </p:sp>
    </p:spTree>
    <p:extLst>
      <p:ext uri="{BB962C8B-B14F-4D97-AF65-F5344CB8AC3E}">
        <p14:creationId xmlns:p14="http://schemas.microsoft.com/office/powerpoint/2010/main" val="19510922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3"/>
          <p:cNvSpPr txBox="1">
            <a:spLocks/>
          </p:cNvSpPr>
          <p:nvPr/>
        </p:nvSpPr>
        <p:spPr>
          <a:xfrm>
            <a:off x="777112" y="1087214"/>
            <a:ext cx="10737556" cy="5450571"/>
          </a:xfrm>
          <a:prstGeom prst="rect">
            <a:avLst/>
          </a:prstGeom>
        </p:spPr>
        <p:txBody>
          <a:bodyPr wrap="square" numCol="1"/>
          <a:lstStyle>
            <a:lvl1pPr marL="0" indent="0" algn="l" defTabSz="914400" rtl="0" eaLnBrk="1" latinLnBrk="0" hangingPunct="1">
              <a:lnSpc>
                <a:spcPct val="90000"/>
              </a:lnSpc>
              <a:spcBef>
                <a:spcPts val="1000"/>
              </a:spcBef>
              <a:spcAft>
                <a:spcPts val="600"/>
              </a:spcAft>
              <a:buFont typeface="Arial" panose="020B0604020202020204" pitchFamily="34" charset="0"/>
              <a:buNone/>
              <a:defRPr sz="2800" kern="1200">
                <a:solidFill>
                  <a:schemeClr val="tx1"/>
                </a:solidFill>
                <a:latin typeface="+mn-lt"/>
                <a:ea typeface="+mn-ea"/>
                <a:cs typeface="+mn-cs"/>
              </a:defRPr>
            </a:lvl1pPr>
            <a:lvl2pPr marL="176213" indent="-176213" algn="l" defTabSz="914400" rtl="0" eaLnBrk="1" latinLnBrk="0" hangingPunct="1">
              <a:lnSpc>
                <a:spcPct val="90000"/>
              </a:lnSpc>
              <a:spcBef>
                <a:spcPts val="500"/>
              </a:spcBef>
              <a:spcAft>
                <a:spcPts val="600"/>
              </a:spcAft>
              <a:buSzPct val="100000"/>
              <a:buFont typeface="Open Sans" panose="020B0606030504020204" pitchFamily="34" charset="0"/>
              <a:buChar char="–"/>
              <a:defRPr sz="2400" kern="1200">
                <a:solidFill>
                  <a:schemeClr val="tx1"/>
                </a:solidFill>
                <a:latin typeface="+mn-lt"/>
                <a:ea typeface="+mn-ea"/>
                <a:cs typeface="+mn-cs"/>
              </a:defRPr>
            </a:lvl2pPr>
            <a:lvl3pPr marL="352425" indent="-176213" algn="l" defTabSz="914400" rtl="0" eaLnBrk="1" latinLnBrk="0" hangingPunct="1">
              <a:lnSpc>
                <a:spcPct val="90000"/>
              </a:lnSpc>
              <a:spcBef>
                <a:spcPts val="500"/>
              </a:spcBef>
              <a:spcAft>
                <a:spcPts val="600"/>
              </a:spcAft>
              <a:buFont typeface="Open Sans" panose="020B0606030504020204" pitchFamily="34" charset="0"/>
              <a:buChar char="–"/>
              <a:defRPr sz="2000" kern="1200">
                <a:solidFill>
                  <a:schemeClr val="tx1"/>
                </a:solidFill>
                <a:latin typeface="+mn-lt"/>
                <a:ea typeface="+mn-ea"/>
                <a:cs typeface="+mn-cs"/>
              </a:defRPr>
            </a:lvl3pPr>
            <a:lvl4pPr marL="546100" indent="-193675" algn="l" defTabSz="914400" rtl="0" eaLnBrk="1" latinLnBrk="0" hangingPunct="1">
              <a:lnSpc>
                <a:spcPct val="90000"/>
              </a:lnSpc>
              <a:spcBef>
                <a:spcPts val="500"/>
              </a:spcBef>
              <a:spcAft>
                <a:spcPts val="600"/>
              </a:spcAft>
              <a:buFont typeface="Open Sans" panose="020B0606030504020204" pitchFamily="34" charset="0"/>
              <a:buChar char="–"/>
              <a:defRPr sz="1800" kern="1200">
                <a:solidFill>
                  <a:schemeClr val="tx1"/>
                </a:solidFill>
                <a:latin typeface="+mn-lt"/>
                <a:ea typeface="+mn-ea"/>
                <a:cs typeface="+mn-cs"/>
              </a:defRPr>
            </a:lvl4pPr>
            <a:lvl5pPr marL="722313" indent="-176213" algn="l" defTabSz="914400" rtl="0" eaLnBrk="1" latinLnBrk="0" hangingPunct="1">
              <a:lnSpc>
                <a:spcPct val="90000"/>
              </a:lnSpc>
              <a:spcBef>
                <a:spcPts val="500"/>
              </a:spcBef>
              <a:spcAft>
                <a:spcPts val="600"/>
              </a:spcAft>
              <a:buFont typeface="Open Sans" panose="020B0606030504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nSpc>
                <a:spcPct val="100000"/>
              </a:lnSpc>
              <a:spcBef>
                <a:spcPct val="20000"/>
              </a:spcBef>
              <a:spcAft>
                <a:spcPts val="0"/>
              </a:spcAft>
              <a:buFont typeface="Arial" panose="020B0604020202020204" pitchFamily="34" charset="0"/>
              <a:buChar char="•"/>
            </a:pPr>
            <a:endParaRPr lang="en-GB" sz="1800" dirty="0">
              <a:latin typeface="Calibri" panose="020F0502020204030204" pitchFamily="34" charset="0"/>
            </a:endParaRPr>
          </a:p>
          <a:p>
            <a:pPr marL="461963" lvl="1" indent="-285750">
              <a:lnSpc>
                <a:spcPct val="100000"/>
              </a:lnSpc>
              <a:spcBef>
                <a:spcPct val="20000"/>
              </a:spcBef>
              <a:spcAft>
                <a:spcPts val="0"/>
              </a:spcAft>
              <a:buFont typeface="Arial" panose="020B0604020202020204" pitchFamily="34" charset="0"/>
              <a:buChar char="•"/>
            </a:pPr>
            <a:endParaRPr lang="en-GB" sz="1400" dirty="0">
              <a:latin typeface="Calibri" panose="020F0502020204030204" pitchFamily="34" charset="0"/>
            </a:endParaRPr>
          </a:p>
          <a:p>
            <a:pPr lvl="1" indent="0">
              <a:lnSpc>
                <a:spcPct val="100000"/>
              </a:lnSpc>
              <a:spcBef>
                <a:spcPct val="20000"/>
              </a:spcBef>
              <a:spcAft>
                <a:spcPts val="0"/>
              </a:spcAft>
              <a:buNone/>
            </a:pPr>
            <a:endParaRPr lang="en-GB" sz="1200" dirty="0">
              <a:latin typeface="Calibri" panose="020F0502020204030204" pitchFamily="34" charset="0"/>
            </a:endParaRPr>
          </a:p>
        </p:txBody>
      </p:sp>
      <p:sp>
        <p:nvSpPr>
          <p:cNvPr id="3" name="Title 2">
            <a:extLst>
              <a:ext uri="{FF2B5EF4-FFF2-40B4-BE49-F238E27FC236}">
                <a16:creationId xmlns:a16="http://schemas.microsoft.com/office/drawing/2014/main" id="{212B428F-A2AC-49D2-AA96-361C0260F7F9}"/>
              </a:ext>
            </a:extLst>
          </p:cNvPr>
          <p:cNvSpPr>
            <a:spLocks noGrp="1"/>
          </p:cNvSpPr>
          <p:nvPr>
            <p:ph type="title"/>
          </p:nvPr>
        </p:nvSpPr>
        <p:spPr/>
        <p:txBody>
          <a:bodyPr/>
          <a:lstStyle/>
          <a:p>
            <a:r>
              <a:rPr lang="en-GB" dirty="0"/>
              <a:t>Phases of the programme</a:t>
            </a:r>
          </a:p>
        </p:txBody>
      </p:sp>
      <p:sp>
        <p:nvSpPr>
          <p:cNvPr id="4" name="Rectangle 3"/>
          <p:cNvSpPr/>
          <p:nvPr/>
        </p:nvSpPr>
        <p:spPr>
          <a:xfrm>
            <a:off x="894945" y="1125251"/>
            <a:ext cx="10865795" cy="5047536"/>
          </a:xfrm>
          <a:prstGeom prst="rect">
            <a:avLst/>
          </a:prstGeom>
        </p:spPr>
        <p:txBody>
          <a:bodyPr wrap="square">
            <a:spAutoFit/>
          </a:bodyPr>
          <a:lstStyle/>
          <a:p>
            <a:r>
              <a:rPr lang="en-GB" b="1" dirty="0">
                <a:latin typeface="Arial" panose="020B0604020202020204" pitchFamily="34" charset="0"/>
                <a:cs typeface="Arial" panose="020B0604020202020204" pitchFamily="34" charset="0"/>
              </a:rPr>
              <a:t>Phase 1 (Year 1)</a:t>
            </a:r>
            <a:endParaRPr lang="en-GB" dirty="0">
              <a:latin typeface="Arial" panose="020B0604020202020204" pitchFamily="34" charset="0"/>
              <a:cs typeface="Arial" panose="020B0604020202020204" pitchFamily="34" charset="0"/>
            </a:endParaRPr>
          </a:p>
          <a:p>
            <a:endParaRPr lang="en-GB" sz="16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Referrals: Introduce a referral centre which will be the single point of access for all referrals and general enquiries across the county.</a:t>
            </a:r>
          </a:p>
          <a:p>
            <a:pPr marL="285750" indent="-285750">
              <a:buFont typeface="Arial" panose="020B0604020202020204" pitchFamily="34" charset="0"/>
              <a:buChar char="•"/>
            </a:pPr>
            <a:endParaRPr lang="en-GB" sz="16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Triage: Teams of specialists will assess and diagnose every person so that they are signposted to the most appropriate treatment, when it’s needed, to reduce waiting times for first appointments.</a:t>
            </a:r>
          </a:p>
          <a:p>
            <a:endParaRPr lang="en-GB" sz="16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Self-care: People will be better supported to manage their own conditions through access to advice and  information.</a:t>
            </a:r>
          </a:p>
          <a:p>
            <a:endParaRPr lang="en-GB" sz="16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Therapies:  Earlier access to therapies.</a:t>
            </a:r>
          </a:p>
          <a:p>
            <a:endParaRPr lang="en-GB" sz="16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Advice and guidance: All our staff will have access to a virtual MSK multi-disciplinary team to provide advice and mentoring.</a:t>
            </a:r>
          </a:p>
          <a:p>
            <a:endParaRPr lang="en-GB" sz="16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Rheumatology: A strengthened rheumatology service - building on best practice, reducing inequalities in service provision, and improving our rheumatology helpline.</a:t>
            </a:r>
          </a:p>
          <a:p>
            <a:endParaRPr lang="en-GB" sz="16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Digital: The future service will make better use of digital solutions.</a:t>
            </a:r>
          </a:p>
        </p:txBody>
      </p:sp>
    </p:spTree>
    <p:extLst>
      <p:ext uri="{BB962C8B-B14F-4D97-AF65-F5344CB8AC3E}">
        <p14:creationId xmlns:p14="http://schemas.microsoft.com/office/powerpoint/2010/main" val="18554894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3"/>
          <p:cNvSpPr txBox="1">
            <a:spLocks/>
          </p:cNvSpPr>
          <p:nvPr/>
        </p:nvSpPr>
        <p:spPr>
          <a:xfrm>
            <a:off x="857962" y="1008193"/>
            <a:ext cx="10857788" cy="5583736"/>
          </a:xfrm>
          <a:prstGeom prst="rect">
            <a:avLst/>
          </a:prstGeom>
        </p:spPr>
        <p:txBody>
          <a:bodyPr wrap="square" lIns="91440" tIns="45720" rIns="91440" bIns="45720" numCol="1" anchor="t"/>
          <a:lstStyle>
            <a:lvl1pPr marL="0" indent="0" algn="l" defTabSz="914400" rtl="0" eaLnBrk="1" latinLnBrk="0" hangingPunct="1">
              <a:lnSpc>
                <a:spcPct val="90000"/>
              </a:lnSpc>
              <a:spcBef>
                <a:spcPts val="1000"/>
              </a:spcBef>
              <a:spcAft>
                <a:spcPts val="600"/>
              </a:spcAft>
              <a:buFont typeface="Arial" panose="020B0604020202020204" pitchFamily="34" charset="0"/>
              <a:buNone/>
              <a:defRPr sz="2800" kern="1200">
                <a:solidFill>
                  <a:schemeClr val="tx1"/>
                </a:solidFill>
                <a:latin typeface="+mn-lt"/>
                <a:ea typeface="+mn-ea"/>
                <a:cs typeface="+mn-cs"/>
              </a:defRPr>
            </a:lvl1pPr>
            <a:lvl2pPr marL="176213" indent="-176213" algn="l" defTabSz="914400" rtl="0" eaLnBrk="1" latinLnBrk="0" hangingPunct="1">
              <a:lnSpc>
                <a:spcPct val="90000"/>
              </a:lnSpc>
              <a:spcBef>
                <a:spcPts val="500"/>
              </a:spcBef>
              <a:spcAft>
                <a:spcPts val="600"/>
              </a:spcAft>
              <a:buSzPct val="100000"/>
              <a:buFont typeface="Open Sans" panose="020B0606030504020204" pitchFamily="34" charset="0"/>
              <a:buChar char="–"/>
              <a:defRPr sz="2400" kern="1200">
                <a:solidFill>
                  <a:schemeClr val="tx1"/>
                </a:solidFill>
                <a:latin typeface="+mn-lt"/>
                <a:ea typeface="+mn-ea"/>
                <a:cs typeface="+mn-cs"/>
              </a:defRPr>
            </a:lvl2pPr>
            <a:lvl3pPr marL="352425" indent="-176213" algn="l" defTabSz="914400" rtl="0" eaLnBrk="1" latinLnBrk="0" hangingPunct="1">
              <a:lnSpc>
                <a:spcPct val="90000"/>
              </a:lnSpc>
              <a:spcBef>
                <a:spcPts val="500"/>
              </a:spcBef>
              <a:spcAft>
                <a:spcPts val="600"/>
              </a:spcAft>
              <a:buFont typeface="Open Sans" panose="020B0606030504020204" pitchFamily="34" charset="0"/>
              <a:buChar char="–"/>
              <a:defRPr sz="2000" kern="1200">
                <a:solidFill>
                  <a:schemeClr val="tx1"/>
                </a:solidFill>
                <a:latin typeface="+mn-lt"/>
                <a:ea typeface="+mn-ea"/>
                <a:cs typeface="+mn-cs"/>
              </a:defRPr>
            </a:lvl3pPr>
            <a:lvl4pPr marL="546100" indent="-193675" algn="l" defTabSz="914400" rtl="0" eaLnBrk="1" latinLnBrk="0" hangingPunct="1">
              <a:lnSpc>
                <a:spcPct val="90000"/>
              </a:lnSpc>
              <a:spcBef>
                <a:spcPts val="500"/>
              </a:spcBef>
              <a:spcAft>
                <a:spcPts val="600"/>
              </a:spcAft>
              <a:buFont typeface="Open Sans" panose="020B0606030504020204" pitchFamily="34" charset="0"/>
              <a:buChar char="–"/>
              <a:defRPr sz="1800" kern="1200">
                <a:solidFill>
                  <a:schemeClr val="tx1"/>
                </a:solidFill>
                <a:latin typeface="+mn-lt"/>
                <a:ea typeface="+mn-ea"/>
                <a:cs typeface="+mn-cs"/>
              </a:defRPr>
            </a:lvl4pPr>
            <a:lvl5pPr marL="722313" indent="-176213" algn="l" defTabSz="914400" rtl="0" eaLnBrk="1" latinLnBrk="0" hangingPunct="1">
              <a:lnSpc>
                <a:spcPct val="90000"/>
              </a:lnSpc>
              <a:spcBef>
                <a:spcPts val="500"/>
              </a:spcBef>
              <a:spcAft>
                <a:spcPts val="600"/>
              </a:spcAft>
              <a:buFont typeface="Open Sans" panose="020B0606030504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sz="1600" b="1" dirty="0"/>
          </a:p>
          <a:p>
            <a:r>
              <a:rPr lang="en-GB" sz="1800" b="1" dirty="0">
                <a:latin typeface="Arial" panose="020B0604020202020204" pitchFamily="34" charset="0"/>
                <a:cs typeface="Arial" panose="020B0604020202020204" pitchFamily="34" charset="0"/>
              </a:rPr>
              <a:t>Phase 2 (Year 2 to 3)</a:t>
            </a:r>
          </a:p>
          <a:p>
            <a:pPr marL="28575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Enhance our orthopaedics services.</a:t>
            </a:r>
          </a:p>
          <a:p>
            <a:pPr marL="28575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An outpatients improvement project.</a:t>
            </a:r>
          </a:p>
          <a:p>
            <a:pPr marL="28575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Strengthen the support available for Primary Care.</a:t>
            </a:r>
          </a:p>
          <a:p>
            <a:pPr marL="28575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Potential work to focus on falls, fractures and osteoporosis.</a:t>
            </a:r>
          </a:p>
          <a:p>
            <a:endParaRPr lang="en-GB" sz="1600" dirty="0">
              <a:latin typeface="Arial" panose="020B0604020202020204" pitchFamily="34" charset="0"/>
              <a:cs typeface="Arial" panose="020B0604020202020204" pitchFamily="34" charset="0"/>
            </a:endParaRPr>
          </a:p>
          <a:p>
            <a:r>
              <a:rPr lang="en-GB" sz="1800" b="1" dirty="0">
                <a:latin typeface="Arial" panose="020B0604020202020204" pitchFamily="34" charset="0"/>
                <a:cs typeface="Arial" panose="020B0604020202020204" pitchFamily="34" charset="0"/>
              </a:rPr>
              <a:t>Phase 3 (Year 4 to 5)</a:t>
            </a:r>
          </a:p>
          <a:p>
            <a:pPr marL="28575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A focus on the support for people with long term MSK conditions.</a:t>
            </a:r>
          </a:p>
          <a:p>
            <a:pPr marL="28575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Develop self-management models.</a:t>
            </a:r>
          </a:p>
          <a:p>
            <a:pPr marL="171450" indent="-171450">
              <a:lnSpc>
                <a:spcPct val="100000"/>
              </a:lnSpc>
              <a:spcBef>
                <a:spcPct val="20000"/>
              </a:spcBef>
              <a:spcAft>
                <a:spcPts val="0"/>
              </a:spcAft>
              <a:buFont typeface="Arial" panose="020B0604020202020204" pitchFamily="34" charset="0"/>
              <a:buChar char="•"/>
            </a:pPr>
            <a:endParaRPr lang="en-GB" sz="1400" dirty="0">
              <a:latin typeface="Calibri" panose="020F0502020204030204" pitchFamily="34" charset="0"/>
            </a:endParaRPr>
          </a:p>
          <a:p>
            <a:pPr marL="175895" lvl="1" indent="0">
              <a:lnSpc>
                <a:spcPct val="100000"/>
              </a:lnSpc>
              <a:spcBef>
                <a:spcPct val="20000"/>
              </a:spcBef>
              <a:spcAft>
                <a:spcPts val="0"/>
              </a:spcAft>
              <a:buNone/>
            </a:pPr>
            <a:endParaRPr lang="en-GB" sz="1200" dirty="0">
              <a:latin typeface="Calibri" panose="020F0502020204030204" pitchFamily="34" charset="0"/>
              <a:cs typeface="Calibri" panose="020F0502020204030204" pitchFamily="34" charset="0"/>
            </a:endParaRPr>
          </a:p>
          <a:p>
            <a:pPr marL="175895" lvl="1" indent="0">
              <a:lnSpc>
                <a:spcPct val="100000"/>
              </a:lnSpc>
              <a:spcBef>
                <a:spcPct val="20000"/>
              </a:spcBef>
              <a:spcAft>
                <a:spcPts val="0"/>
              </a:spcAft>
              <a:buNone/>
            </a:pPr>
            <a:endParaRPr lang="en-GB" sz="1200" dirty="0">
              <a:latin typeface="Calibri" panose="020F0502020204030204" pitchFamily="34" charset="0"/>
              <a:cs typeface="Calibri"/>
            </a:endParaRPr>
          </a:p>
        </p:txBody>
      </p:sp>
      <p:sp>
        <p:nvSpPr>
          <p:cNvPr id="3" name="Title 2">
            <a:extLst>
              <a:ext uri="{FF2B5EF4-FFF2-40B4-BE49-F238E27FC236}">
                <a16:creationId xmlns:a16="http://schemas.microsoft.com/office/drawing/2014/main" id="{0FD452D4-FEA5-4850-A073-75DFE489970D}"/>
              </a:ext>
            </a:extLst>
          </p:cNvPr>
          <p:cNvSpPr>
            <a:spLocks noGrp="1"/>
          </p:cNvSpPr>
          <p:nvPr>
            <p:ph type="title"/>
          </p:nvPr>
        </p:nvSpPr>
        <p:spPr/>
        <p:txBody>
          <a:bodyPr/>
          <a:lstStyle/>
          <a:p>
            <a:r>
              <a:rPr lang="en-GB" dirty="0"/>
              <a:t>Phases of the programme</a:t>
            </a:r>
          </a:p>
        </p:txBody>
      </p:sp>
      <p:sp>
        <p:nvSpPr>
          <p:cNvPr id="2" name="Slide Number Placeholder 1"/>
          <p:cNvSpPr>
            <a:spLocks noGrp="1"/>
          </p:cNvSpPr>
          <p:nvPr>
            <p:ph type="sldNum" sz="quarter" idx="4294967295"/>
          </p:nvPr>
        </p:nvSpPr>
        <p:spPr>
          <a:xfrm>
            <a:off x="11507788" y="6042025"/>
            <a:ext cx="684212" cy="365125"/>
          </a:xfrm>
        </p:spPr>
        <p:txBody>
          <a:bodyPr/>
          <a:lstStyle/>
          <a:p>
            <a:fld id="{48F63A3B-78C7-47BE-AE5E-E10140E04643}" type="slidenum">
              <a:rPr lang="en-US" smtClean="0"/>
              <a:t>7</a:t>
            </a:fld>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67073" y="1477253"/>
            <a:ext cx="3706812" cy="520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7567073" y="1008193"/>
            <a:ext cx="3706812" cy="369332"/>
          </a:xfrm>
          <a:prstGeom prst="rect">
            <a:avLst/>
          </a:prstGeom>
          <a:noFill/>
        </p:spPr>
        <p:txBody>
          <a:bodyPr wrap="square" rtlCol="0">
            <a:spAutoFit/>
          </a:bodyPr>
          <a:lstStyle/>
          <a:p>
            <a:r>
              <a:rPr lang="en-GB" b="1" dirty="0"/>
              <a:t>The new model:</a:t>
            </a:r>
          </a:p>
        </p:txBody>
      </p:sp>
    </p:spTree>
    <p:extLst>
      <p:ext uri="{BB962C8B-B14F-4D97-AF65-F5344CB8AC3E}">
        <p14:creationId xmlns:p14="http://schemas.microsoft.com/office/powerpoint/2010/main" val="16927767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solidFill>
                  <a:schemeClr val="tx1"/>
                </a:solidFill>
                <a:latin typeface="Arial" panose="020B0604020202020204" pitchFamily="34" charset="0"/>
                <a:cs typeface="Arial" panose="020B0604020202020204" pitchFamily="34" charset="0"/>
              </a:rPr>
              <a:t>Work to transform MSK started in January 2020 following approval for the development of a MSK Alliance.</a:t>
            </a:r>
          </a:p>
          <a:p>
            <a:r>
              <a:rPr lang="en-US" dirty="0">
                <a:solidFill>
                  <a:schemeClr val="tx1"/>
                </a:solidFill>
                <a:latin typeface="Arial" panose="020B0604020202020204" pitchFamily="34" charset="0"/>
                <a:cs typeface="Arial" panose="020B0604020202020204" pitchFamily="34" charset="0"/>
              </a:rPr>
              <a:t>The MSK Alliance is now known as the MSK Transformation Programme.</a:t>
            </a:r>
          </a:p>
          <a:p>
            <a:pPr lvl="0"/>
            <a:r>
              <a:rPr lang="en-US" dirty="0">
                <a:solidFill>
                  <a:schemeClr val="tx1"/>
                </a:solidFill>
                <a:latin typeface="Arial" panose="020B0604020202020204" pitchFamily="34" charset="0"/>
                <a:cs typeface="Arial" panose="020B0604020202020204" pitchFamily="34" charset="0"/>
              </a:rPr>
              <a:t>The work is being taken forward through various groups made up of representatives from clinical and operational teams supported by Finance, People, Estates and Digital services.</a:t>
            </a:r>
            <a:endParaRPr lang="en-GB" dirty="0">
              <a:solidFill>
                <a:schemeClr val="tx1"/>
              </a:solidFill>
              <a:latin typeface="Arial" panose="020B0604020202020204" pitchFamily="34" charset="0"/>
              <a:cs typeface="Arial" panose="020B0604020202020204" pitchFamily="34" charset="0"/>
            </a:endParaRPr>
          </a:p>
          <a:p>
            <a:r>
              <a:rPr lang="en-GB" dirty="0">
                <a:solidFill>
                  <a:schemeClr val="tx1"/>
                </a:solidFill>
                <a:latin typeface="Arial" panose="020B0604020202020204" pitchFamily="34" charset="0"/>
                <a:cs typeface="Arial" panose="020B0604020202020204" pitchFamily="34" charset="0"/>
              </a:rPr>
              <a:t>We have started with phase 1 which includes referrals, triage and therapies. </a:t>
            </a:r>
          </a:p>
          <a:p>
            <a:r>
              <a:rPr lang="en-GB" dirty="0">
                <a:solidFill>
                  <a:schemeClr val="tx1"/>
                </a:solidFill>
                <a:latin typeface="Arial" panose="020B0604020202020204" pitchFamily="34" charset="0"/>
                <a:cs typeface="Arial" panose="020B0604020202020204" pitchFamily="34" charset="0"/>
              </a:rPr>
              <a:t>We have looked at the demand for the services, staffing need, operational hours, and the digital systems to establish what is needed to deliver phase 1.</a:t>
            </a:r>
          </a:p>
          <a:p>
            <a:r>
              <a:rPr lang="en-GB" dirty="0">
                <a:solidFill>
                  <a:schemeClr val="tx1"/>
                </a:solidFill>
                <a:latin typeface="Arial" panose="020B0604020202020204" pitchFamily="34" charset="0"/>
                <a:cs typeface="Arial" panose="020B0604020202020204" pitchFamily="34" charset="0"/>
              </a:rPr>
              <a:t>We have sought the views and experiences of people using our services to shape the programme and have shared this insight with our staff to embed the learning.</a:t>
            </a:r>
          </a:p>
          <a:p>
            <a:pPr marL="0" indent="0">
              <a:buNone/>
            </a:pPr>
            <a:endParaRPr lang="en-GB" dirty="0">
              <a:solidFill>
                <a:schemeClr val="tx1"/>
              </a:solidFill>
              <a:latin typeface="Arial" panose="020B0604020202020204" pitchFamily="34" charset="0"/>
              <a:cs typeface="Arial" panose="020B0604020202020204" pitchFamily="34" charset="0"/>
            </a:endParaRPr>
          </a:p>
          <a:p>
            <a:pPr marL="0" indent="0">
              <a:buNone/>
            </a:pPr>
            <a:endParaRPr lang="en-GB" sz="2400" dirty="0">
              <a:solidFill>
                <a:prstClr val="black"/>
              </a:solidFill>
              <a:latin typeface="Calibri" panose="020F0502020204030204"/>
              <a:cs typeface="+mn-cs"/>
            </a:endParaRPr>
          </a:p>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endParaRPr lang="en-US" b="1" dirty="0">
              <a:latin typeface="Arial" panose="020B0604020202020204" pitchFamily="34" charset="0"/>
              <a:cs typeface="Arial" panose="020B0604020202020204" pitchFamily="34" charset="0"/>
            </a:endParaRPr>
          </a:p>
          <a:p>
            <a:endParaRPr lang="en-US" b="1" dirty="0">
              <a:latin typeface="Arial" panose="020B0604020202020204" pitchFamily="34" charset="0"/>
              <a:cs typeface="Arial" panose="020B0604020202020204" pitchFamily="34" charset="0"/>
            </a:endParaRPr>
          </a:p>
          <a:p>
            <a:endParaRPr lang="en-US" b="1" dirty="0">
              <a:latin typeface="Arial" panose="020B0604020202020204" pitchFamily="34" charset="0"/>
              <a:cs typeface="Arial" panose="020B0604020202020204" pitchFamily="34" charset="0"/>
            </a:endParaRPr>
          </a:p>
          <a:p>
            <a:endParaRPr lang="en-GB" dirty="0"/>
          </a:p>
        </p:txBody>
      </p:sp>
      <p:sp>
        <p:nvSpPr>
          <p:cNvPr id="3" name="Title 2"/>
          <p:cNvSpPr>
            <a:spLocks noGrp="1"/>
          </p:cNvSpPr>
          <p:nvPr>
            <p:ph type="title"/>
          </p:nvPr>
        </p:nvSpPr>
        <p:spPr/>
        <p:txBody>
          <a:bodyPr/>
          <a:lstStyle/>
          <a:p>
            <a:r>
              <a:rPr lang="en-GB" dirty="0"/>
              <a:t>What’s happened so far</a:t>
            </a:r>
          </a:p>
        </p:txBody>
      </p:sp>
    </p:spTree>
    <p:extLst>
      <p:ext uri="{BB962C8B-B14F-4D97-AF65-F5344CB8AC3E}">
        <p14:creationId xmlns:p14="http://schemas.microsoft.com/office/powerpoint/2010/main" val="4115437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545EBC7-3F40-45AD-BEA6-9C3FCA2840B0}"/>
              </a:ext>
            </a:extLst>
          </p:cNvPr>
          <p:cNvSpPr>
            <a:spLocks noGrp="1"/>
          </p:cNvSpPr>
          <p:nvPr>
            <p:ph type="title"/>
          </p:nvPr>
        </p:nvSpPr>
        <p:spPr>
          <a:xfrm>
            <a:off x="810103" y="294643"/>
            <a:ext cx="10532719" cy="687978"/>
          </a:xfrm>
        </p:spPr>
        <p:txBody>
          <a:bodyPr/>
          <a:lstStyle/>
          <a:p>
            <a:r>
              <a:rPr lang="en-GB" dirty="0"/>
              <a:t>Road Map</a:t>
            </a:r>
          </a:p>
        </p:txBody>
      </p:sp>
      <p:grpSp>
        <p:nvGrpSpPr>
          <p:cNvPr id="4" name="Group 3">
            <a:extLst>
              <a:ext uri="{FF2B5EF4-FFF2-40B4-BE49-F238E27FC236}">
                <a16:creationId xmlns:a16="http://schemas.microsoft.com/office/drawing/2014/main" id="{F5FBCAB4-F105-E449-B63D-04E81A3D4A52}"/>
              </a:ext>
            </a:extLst>
          </p:cNvPr>
          <p:cNvGrpSpPr/>
          <p:nvPr/>
        </p:nvGrpSpPr>
        <p:grpSpPr>
          <a:xfrm>
            <a:off x="1248333" y="2315456"/>
            <a:ext cx="9695334" cy="3849702"/>
            <a:chOff x="-284360" y="2307183"/>
            <a:chExt cx="9695334" cy="3849702"/>
          </a:xfrm>
        </p:grpSpPr>
        <p:sp>
          <p:nvSpPr>
            <p:cNvPr id="5" name="Freeform 4">
              <a:extLst>
                <a:ext uri="{FF2B5EF4-FFF2-40B4-BE49-F238E27FC236}">
                  <a16:creationId xmlns:a16="http://schemas.microsoft.com/office/drawing/2014/main" id="{AD2C63DB-7A40-5B4F-AD43-5F4238293E19}"/>
                </a:ext>
              </a:extLst>
            </p:cNvPr>
            <p:cNvSpPr/>
            <p:nvPr/>
          </p:nvSpPr>
          <p:spPr>
            <a:xfrm rot="6000961">
              <a:off x="3045986" y="-592161"/>
              <a:ext cx="3034642" cy="9695334"/>
            </a:xfrm>
            <a:custGeom>
              <a:avLst/>
              <a:gdLst>
                <a:gd name="connsiteX0" fmla="*/ 231140 w 1931500"/>
                <a:gd name="connsiteY0" fmla="*/ 6076166 h 6076166"/>
                <a:gd name="connsiteX1" fmla="*/ 168517 w 1931500"/>
                <a:gd name="connsiteY1" fmla="*/ 5713611 h 6076166"/>
                <a:gd name="connsiteX2" fmla="*/ 380140 w 1931500"/>
                <a:gd name="connsiteY2" fmla="*/ 2759294 h 6076166"/>
                <a:gd name="connsiteX3" fmla="*/ 1577765 w 1931500"/>
                <a:gd name="connsiteY3" fmla="*/ 3506956 h 6076166"/>
                <a:gd name="connsiteX4" fmla="*/ 1535017 w 1931500"/>
                <a:gd name="connsiteY4" fmla="*/ 663561 h 6076166"/>
                <a:gd name="connsiteX5" fmla="*/ 1555983 w 1931500"/>
                <a:gd name="connsiteY5" fmla="*/ 680563 h 6076166"/>
                <a:gd name="connsiteX6" fmla="*/ 1452314 w 1931500"/>
                <a:gd name="connsiteY6" fmla="*/ 593901 h 6076166"/>
                <a:gd name="connsiteX7" fmla="*/ 1607386 w 1931500"/>
                <a:gd name="connsiteY7" fmla="*/ 0 h 6076166"/>
                <a:gd name="connsiteX8" fmla="*/ 1917530 w 1931500"/>
                <a:gd name="connsiteY8" fmla="*/ 982797 h 6076166"/>
                <a:gd name="connsiteX9" fmla="*/ 1825488 w 1931500"/>
                <a:gd name="connsiteY9" fmla="*/ 905854 h 6076166"/>
                <a:gd name="connsiteX10" fmla="*/ 1835316 w 1931500"/>
                <a:gd name="connsiteY10" fmla="*/ 1006791 h 6076166"/>
                <a:gd name="connsiteX11" fmla="*/ 1778358 w 1931500"/>
                <a:gd name="connsiteY11" fmla="*/ 3684322 h 6076166"/>
                <a:gd name="connsiteX12" fmla="*/ 421734 w 1931500"/>
                <a:gd name="connsiteY12" fmla="*/ 2898970 h 6076166"/>
                <a:gd name="connsiteX13" fmla="*/ 289070 w 1931500"/>
                <a:gd name="connsiteY13" fmla="*/ 6065935 h 6076166"/>
                <a:gd name="connsiteX0" fmla="*/ 231140 w 1931500"/>
                <a:gd name="connsiteY0" fmla="*/ 6168884 h 6168884"/>
                <a:gd name="connsiteX1" fmla="*/ 168517 w 1931500"/>
                <a:gd name="connsiteY1" fmla="*/ 5806329 h 6168884"/>
                <a:gd name="connsiteX2" fmla="*/ 380140 w 1931500"/>
                <a:gd name="connsiteY2" fmla="*/ 2852012 h 6168884"/>
                <a:gd name="connsiteX3" fmla="*/ 1577765 w 1931500"/>
                <a:gd name="connsiteY3" fmla="*/ 3599674 h 6168884"/>
                <a:gd name="connsiteX4" fmla="*/ 1535017 w 1931500"/>
                <a:gd name="connsiteY4" fmla="*/ 756279 h 6168884"/>
                <a:gd name="connsiteX5" fmla="*/ 1555983 w 1931500"/>
                <a:gd name="connsiteY5" fmla="*/ 773281 h 6168884"/>
                <a:gd name="connsiteX6" fmla="*/ 1452314 w 1931500"/>
                <a:gd name="connsiteY6" fmla="*/ 686619 h 6168884"/>
                <a:gd name="connsiteX7" fmla="*/ 1630411 w 1931500"/>
                <a:gd name="connsiteY7" fmla="*/ 0 h 6168884"/>
                <a:gd name="connsiteX8" fmla="*/ 1917530 w 1931500"/>
                <a:gd name="connsiteY8" fmla="*/ 1075515 h 6168884"/>
                <a:gd name="connsiteX9" fmla="*/ 1825488 w 1931500"/>
                <a:gd name="connsiteY9" fmla="*/ 998572 h 6168884"/>
                <a:gd name="connsiteX10" fmla="*/ 1835316 w 1931500"/>
                <a:gd name="connsiteY10" fmla="*/ 1099509 h 6168884"/>
                <a:gd name="connsiteX11" fmla="*/ 1778358 w 1931500"/>
                <a:gd name="connsiteY11" fmla="*/ 3777040 h 6168884"/>
                <a:gd name="connsiteX12" fmla="*/ 421734 w 1931500"/>
                <a:gd name="connsiteY12" fmla="*/ 2991688 h 6168884"/>
                <a:gd name="connsiteX13" fmla="*/ 289070 w 1931500"/>
                <a:gd name="connsiteY13" fmla="*/ 6158653 h 6168884"/>
                <a:gd name="connsiteX14" fmla="*/ 231140 w 1931500"/>
                <a:gd name="connsiteY14" fmla="*/ 6168884 h 6168884"/>
                <a:gd name="connsiteX0" fmla="*/ 231140 w 1931500"/>
                <a:gd name="connsiteY0" fmla="*/ 6129949 h 6129949"/>
                <a:gd name="connsiteX1" fmla="*/ 168517 w 1931500"/>
                <a:gd name="connsiteY1" fmla="*/ 5767394 h 6129949"/>
                <a:gd name="connsiteX2" fmla="*/ 380140 w 1931500"/>
                <a:gd name="connsiteY2" fmla="*/ 2813077 h 6129949"/>
                <a:gd name="connsiteX3" fmla="*/ 1577765 w 1931500"/>
                <a:gd name="connsiteY3" fmla="*/ 3560739 h 6129949"/>
                <a:gd name="connsiteX4" fmla="*/ 1535017 w 1931500"/>
                <a:gd name="connsiteY4" fmla="*/ 717344 h 6129949"/>
                <a:gd name="connsiteX5" fmla="*/ 1555983 w 1931500"/>
                <a:gd name="connsiteY5" fmla="*/ 734346 h 6129949"/>
                <a:gd name="connsiteX6" fmla="*/ 1452314 w 1931500"/>
                <a:gd name="connsiteY6" fmla="*/ 647684 h 6129949"/>
                <a:gd name="connsiteX7" fmla="*/ 1645611 w 1931500"/>
                <a:gd name="connsiteY7" fmla="*/ 0 h 6129949"/>
                <a:gd name="connsiteX8" fmla="*/ 1917530 w 1931500"/>
                <a:gd name="connsiteY8" fmla="*/ 1036580 h 6129949"/>
                <a:gd name="connsiteX9" fmla="*/ 1825488 w 1931500"/>
                <a:gd name="connsiteY9" fmla="*/ 959637 h 6129949"/>
                <a:gd name="connsiteX10" fmla="*/ 1835316 w 1931500"/>
                <a:gd name="connsiteY10" fmla="*/ 1060574 h 6129949"/>
                <a:gd name="connsiteX11" fmla="*/ 1778358 w 1931500"/>
                <a:gd name="connsiteY11" fmla="*/ 3738105 h 6129949"/>
                <a:gd name="connsiteX12" fmla="*/ 421734 w 1931500"/>
                <a:gd name="connsiteY12" fmla="*/ 2952753 h 6129949"/>
                <a:gd name="connsiteX13" fmla="*/ 289070 w 1931500"/>
                <a:gd name="connsiteY13" fmla="*/ 6119718 h 6129949"/>
                <a:gd name="connsiteX14" fmla="*/ 231140 w 1931500"/>
                <a:gd name="connsiteY14" fmla="*/ 6129949 h 6129949"/>
                <a:gd name="connsiteX0" fmla="*/ 231140 w 1931500"/>
                <a:gd name="connsiteY0" fmla="*/ 6164602 h 6164602"/>
                <a:gd name="connsiteX1" fmla="*/ 168517 w 1931500"/>
                <a:gd name="connsiteY1" fmla="*/ 5802047 h 6164602"/>
                <a:gd name="connsiteX2" fmla="*/ 380140 w 1931500"/>
                <a:gd name="connsiteY2" fmla="*/ 2847730 h 6164602"/>
                <a:gd name="connsiteX3" fmla="*/ 1577765 w 1931500"/>
                <a:gd name="connsiteY3" fmla="*/ 3595392 h 6164602"/>
                <a:gd name="connsiteX4" fmla="*/ 1535017 w 1931500"/>
                <a:gd name="connsiteY4" fmla="*/ 751997 h 6164602"/>
                <a:gd name="connsiteX5" fmla="*/ 1555983 w 1931500"/>
                <a:gd name="connsiteY5" fmla="*/ 768999 h 6164602"/>
                <a:gd name="connsiteX6" fmla="*/ 1452314 w 1931500"/>
                <a:gd name="connsiteY6" fmla="*/ 682337 h 6164602"/>
                <a:gd name="connsiteX7" fmla="*/ 1655908 w 1931500"/>
                <a:gd name="connsiteY7" fmla="*/ 0 h 6164602"/>
                <a:gd name="connsiteX8" fmla="*/ 1917530 w 1931500"/>
                <a:gd name="connsiteY8" fmla="*/ 1071233 h 6164602"/>
                <a:gd name="connsiteX9" fmla="*/ 1825488 w 1931500"/>
                <a:gd name="connsiteY9" fmla="*/ 994290 h 6164602"/>
                <a:gd name="connsiteX10" fmla="*/ 1835316 w 1931500"/>
                <a:gd name="connsiteY10" fmla="*/ 1095227 h 6164602"/>
                <a:gd name="connsiteX11" fmla="*/ 1778358 w 1931500"/>
                <a:gd name="connsiteY11" fmla="*/ 3772758 h 6164602"/>
                <a:gd name="connsiteX12" fmla="*/ 421734 w 1931500"/>
                <a:gd name="connsiteY12" fmla="*/ 2987406 h 6164602"/>
                <a:gd name="connsiteX13" fmla="*/ 289070 w 1931500"/>
                <a:gd name="connsiteY13" fmla="*/ 6154371 h 6164602"/>
                <a:gd name="connsiteX14" fmla="*/ 231140 w 1931500"/>
                <a:gd name="connsiteY14" fmla="*/ 6164602 h 6164602"/>
                <a:gd name="connsiteX0" fmla="*/ 231140 w 1931500"/>
                <a:gd name="connsiteY0" fmla="*/ 6159686 h 6159686"/>
                <a:gd name="connsiteX1" fmla="*/ 168517 w 1931500"/>
                <a:gd name="connsiteY1" fmla="*/ 5797131 h 6159686"/>
                <a:gd name="connsiteX2" fmla="*/ 380140 w 1931500"/>
                <a:gd name="connsiteY2" fmla="*/ 2842814 h 6159686"/>
                <a:gd name="connsiteX3" fmla="*/ 1577765 w 1931500"/>
                <a:gd name="connsiteY3" fmla="*/ 3590476 h 6159686"/>
                <a:gd name="connsiteX4" fmla="*/ 1535017 w 1931500"/>
                <a:gd name="connsiteY4" fmla="*/ 747081 h 6159686"/>
                <a:gd name="connsiteX5" fmla="*/ 1555983 w 1931500"/>
                <a:gd name="connsiteY5" fmla="*/ 764083 h 6159686"/>
                <a:gd name="connsiteX6" fmla="*/ 1452314 w 1931500"/>
                <a:gd name="connsiteY6" fmla="*/ 677421 h 6159686"/>
                <a:gd name="connsiteX7" fmla="*/ 1662933 w 1931500"/>
                <a:gd name="connsiteY7" fmla="*/ 0 h 6159686"/>
                <a:gd name="connsiteX8" fmla="*/ 1917530 w 1931500"/>
                <a:gd name="connsiteY8" fmla="*/ 1066317 h 6159686"/>
                <a:gd name="connsiteX9" fmla="*/ 1825488 w 1931500"/>
                <a:gd name="connsiteY9" fmla="*/ 989374 h 6159686"/>
                <a:gd name="connsiteX10" fmla="*/ 1835316 w 1931500"/>
                <a:gd name="connsiteY10" fmla="*/ 1090311 h 6159686"/>
                <a:gd name="connsiteX11" fmla="*/ 1778358 w 1931500"/>
                <a:gd name="connsiteY11" fmla="*/ 3767842 h 6159686"/>
                <a:gd name="connsiteX12" fmla="*/ 421734 w 1931500"/>
                <a:gd name="connsiteY12" fmla="*/ 2982490 h 6159686"/>
                <a:gd name="connsiteX13" fmla="*/ 289070 w 1931500"/>
                <a:gd name="connsiteY13" fmla="*/ 6149455 h 6159686"/>
                <a:gd name="connsiteX14" fmla="*/ 231140 w 1931500"/>
                <a:gd name="connsiteY14" fmla="*/ 6159686 h 6159686"/>
                <a:gd name="connsiteX0" fmla="*/ 231140 w 1931500"/>
                <a:gd name="connsiteY0" fmla="*/ 6159686 h 6159686"/>
                <a:gd name="connsiteX1" fmla="*/ 168517 w 1931500"/>
                <a:gd name="connsiteY1" fmla="*/ 5797131 h 6159686"/>
                <a:gd name="connsiteX2" fmla="*/ 380140 w 1931500"/>
                <a:gd name="connsiteY2" fmla="*/ 2842814 h 6159686"/>
                <a:gd name="connsiteX3" fmla="*/ 1577765 w 1931500"/>
                <a:gd name="connsiteY3" fmla="*/ 3590476 h 6159686"/>
                <a:gd name="connsiteX4" fmla="*/ 1535017 w 1931500"/>
                <a:gd name="connsiteY4" fmla="*/ 747081 h 6159686"/>
                <a:gd name="connsiteX5" fmla="*/ 1555983 w 1931500"/>
                <a:gd name="connsiteY5" fmla="*/ 764083 h 6159686"/>
                <a:gd name="connsiteX6" fmla="*/ 1452314 w 1931500"/>
                <a:gd name="connsiteY6" fmla="*/ 677421 h 6159686"/>
                <a:gd name="connsiteX7" fmla="*/ 1662933 w 1931500"/>
                <a:gd name="connsiteY7" fmla="*/ 0 h 6159686"/>
                <a:gd name="connsiteX8" fmla="*/ 1917530 w 1931500"/>
                <a:gd name="connsiteY8" fmla="*/ 1066317 h 6159686"/>
                <a:gd name="connsiteX9" fmla="*/ 1825488 w 1931500"/>
                <a:gd name="connsiteY9" fmla="*/ 989374 h 6159686"/>
                <a:gd name="connsiteX10" fmla="*/ 1835316 w 1931500"/>
                <a:gd name="connsiteY10" fmla="*/ 1090311 h 6159686"/>
                <a:gd name="connsiteX11" fmla="*/ 1778358 w 1931500"/>
                <a:gd name="connsiteY11" fmla="*/ 3767842 h 6159686"/>
                <a:gd name="connsiteX12" fmla="*/ 421734 w 1931500"/>
                <a:gd name="connsiteY12" fmla="*/ 2982490 h 6159686"/>
                <a:gd name="connsiteX13" fmla="*/ 289070 w 1931500"/>
                <a:gd name="connsiteY13" fmla="*/ 6149455 h 6159686"/>
                <a:gd name="connsiteX14" fmla="*/ 231140 w 1931500"/>
                <a:gd name="connsiteY14" fmla="*/ 6159686 h 6159686"/>
                <a:gd name="connsiteX0" fmla="*/ 233125 w 1931500"/>
                <a:gd name="connsiteY0" fmla="*/ 6170924 h 6170924"/>
                <a:gd name="connsiteX1" fmla="*/ 168517 w 1931500"/>
                <a:gd name="connsiteY1" fmla="*/ 5797131 h 6170924"/>
                <a:gd name="connsiteX2" fmla="*/ 380140 w 1931500"/>
                <a:gd name="connsiteY2" fmla="*/ 2842814 h 6170924"/>
                <a:gd name="connsiteX3" fmla="*/ 1577765 w 1931500"/>
                <a:gd name="connsiteY3" fmla="*/ 3590476 h 6170924"/>
                <a:gd name="connsiteX4" fmla="*/ 1535017 w 1931500"/>
                <a:gd name="connsiteY4" fmla="*/ 747081 h 6170924"/>
                <a:gd name="connsiteX5" fmla="*/ 1555983 w 1931500"/>
                <a:gd name="connsiteY5" fmla="*/ 764083 h 6170924"/>
                <a:gd name="connsiteX6" fmla="*/ 1452314 w 1931500"/>
                <a:gd name="connsiteY6" fmla="*/ 677421 h 6170924"/>
                <a:gd name="connsiteX7" fmla="*/ 1662933 w 1931500"/>
                <a:gd name="connsiteY7" fmla="*/ 0 h 6170924"/>
                <a:gd name="connsiteX8" fmla="*/ 1917530 w 1931500"/>
                <a:gd name="connsiteY8" fmla="*/ 1066317 h 6170924"/>
                <a:gd name="connsiteX9" fmla="*/ 1825488 w 1931500"/>
                <a:gd name="connsiteY9" fmla="*/ 989374 h 6170924"/>
                <a:gd name="connsiteX10" fmla="*/ 1835316 w 1931500"/>
                <a:gd name="connsiteY10" fmla="*/ 1090311 h 6170924"/>
                <a:gd name="connsiteX11" fmla="*/ 1778358 w 1931500"/>
                <a:gd name="connsiteY11" fmla="*/ 3767842 h 6170924"/>
                <a:gd name="connsiteX12" fmla="*/ 421734 w 1931500"/>
                <a:gd name="connsiteY12" fmla="*/ 2982490 h 6170924"/>
                <a:gd name="connsiteX13" fmla="*/ 289070 w 1931500"/>
                <a:gd name="connsiteY13" fmla="*/ 6149455 h 6170924"/>
                <a:gd name="connsiteX14" fmla="*/ 233125 w 1931500"/>
                <a:gd name="connsiteY14" fmla="*/ 6170924 h 6170924"/>
                <a:gd name="connsiteX0" fmla="*/ 233125 w 1931500"/>
                <a:gd name="connsiteY0" fmla="*/ 6170924 h 6170924"/>
                <a:gd name="connsiteX1" fmla="*/ 168517 w 1931500"/>
                <a:gd name="connsiteY1" fmla="*/ 5797131 h 6170924"/>
                <a:gd name="connsiteX2" fmla="*/ 380140 w 1931500"/>
                <a:gd name="connsiteY2" fmla="*/ 2842814 h 6170924"/>
                <a:gd name="connsiteX3" fmla="*/ 1577765 w 1931500"/>
                <a:gd name="connsiteY3" fmla="*/ 3590476 h 6170924"/>
                <a:gd name="connsiteX4" fmla="*/ 1535017 w 1931500"/>
                <a:gd name="connsiteY4" fmla="*/ 747081 h 6170924"/>
                <a:gd name="connsiteX5" fmla="*/ 1555983 w 1931500"/>
                <a:gd name="connsiteY5" fmla="*/ 764083 h 6170924"/>
                <a:gd name="connsiteX6" fmla="*/ 1452314 w 1931500"/>
                <a:gd name="connsiteY6" fmla="*/ 677421 h 6170924"/>
                <a:gd name="connsiteX7" fmla="*/ 1662933 w 1931500"/>
                <a:gd name="connsiteY7" fmla="*/ 0 h 6170924"/>
                <a:gd name="connsiteX8" fmla="*/ 1917530 w 1931500"/>
                <a:gd name="connsiteY8" fmla="*/ 1066317 h 6170924"/>
                <a:gd name="connsiteX9" fmla="*/ 1825488 w 1931500"/>
                <a:gd name="connsiteY9" fmla="*/ 989374 h 6170924"/>
                <a:gd name="connsiteX10" fmla="*/ 1835316 w 1931500"/>
                <a:gd name="connsiteY10" fmla="*/ 1090311 h 6170924"/>
                <a:gd name="connsiteX11" fmla="*/ 1778358 w 1931500"/>
                <a:gd name="connsiteY11" fmla="*/ 3767842 h 6170924"/>
                <a:gd name="connsiteX12" fmla="*/ 421734 w 1931500"/>
                <a:gd name="connsiteY12" fmla="*/ 2982490 h 6170924"/>
                <a:gd name="connsiteX13" fmla="*/ 291055 w 1931500"/>
                <a:gd name="connsiteY13" fmla="*/ 6160692 h 6170924"/>
                <a:gd name="connsiteX14" fmla="*/ 233125 w 1931500"/>
                <a:gd name="connsiteY14" fmla="*/ 6170924 h 6170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931500" h="6170924">
                  <a:moveTo>
                    <a:pt x="233125" y="6170924"/>
                  </a:moveTo>
                  <a:lnTo>
                    <a:pt x="168517" y="5797131"/>
                  </a:lnTo>
                  <a:cubicBezTo>
                    <a:pt x="-74160" y="4291199"/>
                    <a:pt x="-95977" y="2773203"/>
                    <a:pt x="380140" y="2842814"/>
                  </a:cubicBezTo>
                  <a:cubicBezTo>
                    <a:pt x="750312" y="2892645"/>
                    <a:pt x="1197088" y="4288971"/>
                    <a:pt x="1577765" y="3590476"/>
                  </a:cubicBezTo>
                  <a:cubicBezTo>
                    <a:pt x="1885295" y="2797297"/>
                    <a:pt x="1582275" y="1216983"/>
                    <a:pt x="1535017" y="747081"/>
                  </a:cubicBezTo>
                  <a:lnTo>
                    <a:pt x="1555983" y="764083"/>
                  </a:lnTo>
                  <a:lnTo>
                    <a:pt x="1452314" y="677421"/>
                  </a:lnTo>
                  <a:lnTo>
                    <a:pt x="1662933" y="0"/>
                  </a:lnTo>
                  <a:lnTo>
                    <a:pt x="1917530" y="1066317"/>
                  </a:lnTo>
                  <a:lnTo>
                    <a:pt x="1825488" y="989374"/>
                  </a:lnTo>
                  <a:lnTo>
                    <a:pt x="1835316" y="1090311"/>
                  </a:lnTo>
                  <a:cubicBezTo>
                    <a:pt x="1894824" y="1700224"/>
                    <a:pt x="2045046" y="3292502"/>
                    <a:pt x="1778358" y="3767842"/>
                  </a:cubicBezTo>
                  <a:cubicBezTo>
                    <a:pt x="1210643" y="4692524"/>
                    <a:pt x="844557" y="3213298"/>
                    <a:pt x="421734" y="2982490"/>
                  </a:cubicBezTo>
                  <a:cubicBezTo>
                    <a:pt x="-138860" y="2815561"/>
                    <a:pt x="72262" y="5225645"/>
                    <a:pt x="291055" y="6160692"/>
                  </a:cubicBezTo>
                  <a:lnTo>
                    <a:pt x="233125" y="6170924"/>
                  </a:lnTo>
                  <a:close/>
                </a:path>
              </a:pathLst>
            </a:cu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Freeform 5">
              <a:extLst>
                <a:ext uri="{FF2B5EF4-FFF2-40B4-BE49-F238E27FC236}">
                  <a16:creationId xmlns:a16="http://schemas.microsoft.com/office/drawing/2014/main" id="{16754099-3D1B-A647-9FCF-CB733B5955B2}"/>
                </a:ext>
              </a:extLst>
            </p:cNvPr>
            <p:cNvSpPr/>
            <p:nvPr/>
          </p:nvSpPr>
          <p:spPr>
            <a:xfrm rot="10800000">
              <a:off x="-9523" y="2307183"/>
              <a:ext cx="9106588" cy="3849702"/>
            </a:xfrm>
            <a:custGeom>
              <a:avLst/>
              <a:gdLst>
                <a:gd name="connsiteX0" fmla="*/ 0 w 2239063"/>
                <a:gd name="connsiteY0" fmla="*/ 0 h 709784"/>
                <a:gd name="connsiteX1" fmla="*/ 1178638 w 2239063"/>
                <a:gd name="connsiteY1" fmla="*/ 709268 h 709784"/>
                <a:gd name="connsiteX2" fmla="*/ 2239063 w 2239063"/>
                <a:gd name="connsiteY2" fmla="*/ 90397 h 709784"/>
                <a:gd name="connsiteX0" fmla="*/ 0 w 2239063"/>
                <a:gd name="connsiteY0" fmla="*/ 0 h 709784"/>
                <a:gd name="connsiteX1" fmla="*/ 1178638 w 2239063"/>
                <a:gd name="connsiteY1" fmla="*/ 709268 h 709784"/>
                <a:gd name="connsiteX2" fmla="*/ 2239063 w 2239063"/>
                <a:gd name="connsiteY2" fmla="*/ 90397 h 709784"/>
                <a:gd name="connsiteX0" fmla="*/ 0 w 2239063"/>
                <a:gd name="connsiteY0" fmla="*/ 0 h 720199"/>
                <a:gd name="connsiteX1" fmla="*/ 1182115 w 2239063"/>
                <a:gd name="connsiteY1" fmla="*/ 719699 h 720199"/>
                <a:gd name="connsiteX2" fmla="*/ 2239063 w 2239063"/>
                <a:gd name="connsiteY2" fmla="*/ 90397 h 720199"/>
                <a:gd name="connsiteX0" fmla="*/ 0 w 2239063"/>
                <a:gd name="connsiteY0" fmla="*/ 0 h 720001"/>
                <a:gd name="connsiteX1" fmla="*/ 1182115 w 2239063"/>
                <a:gd name="connsiteY1" fmla="*/ 719699 h 720001"/>
                <a:gd name="connsiteX2" fmla="*/ 2239063 w 2239063"/>
                <a:gd name="connsiteY2" fmla="*/ 90397 h 720001"/>
                <a:gd name="connsiteX0" fmla="*/ 0 w 2239063"/>
                <a:gd name="connsiteY0" fmla="*/ 0 h 720013"/>
                <a:gd name="connsiteX1" fmla="*/ 1182115 w 2239063"/>
                <a:gd name="connsiteY1" fmla="*/ 719699 h 720013"/>
                <a:gd name="connsiteX2" fmla="*/ 2239063 w 2239063"/>
                <a:gd name="connsiteY2" fmla="*/ 90397 h 720013"/>
                <a:gd name="connsiteX0" fmla="*/ 0 w 2239063"/>
                <a:gd name="connsiteY0" fmla="*/ 0 h 713067"/>
                <a:gd name="connsiteX1" fmla="*/ 1185592 w 2239063"/>
                <a:gd name="connsiteY1" fmla="*/ 712746 h 713067"/>
                <a:gd name="connsiteX2" fmla="*/ 2239063 w 2239063"/>
                <a:gd name="connsiteY2" fmla="*/ 90397 h 713067"/>
                <a:gd name="connsiteX0" fmla="*/ 0 w 2239063"/>
                <a:gd name="connsiteY0" fmla="*/ 0 h 706121"/>
                <a:gd name="connsiteX1" fmla="*/ 1182116 w 2239063"/>
                <a:gd name="connsiteY1" fmla="*/ 705792 h 706121"/>
                <a:gd name="connsiteX2" fmla="*/ 2239063 w 2239063"/>
                <a:gd name="connsiteY2" fmla="*/ 90397 h 706121"/>
                <a:gd name="connsiteX0" fmla="*/ 0 w 4991788"/>
                <a:gd name="connsiteY0" fmla="*/ 0 h 1496696"/>
                <a:gd name="connsiteX1" fmla="*/ 3934841 w 4991788"/>
                <a:gd name="connsiteY1" fmla="*/ 1496367 h 1496696"/>
                <a:gd name="connsiteX2" fmla="*/ 4991788 w 4991788"/>
                <a:gd name="connsiteY2" fmla="*/ 880972 h 1496696"/>
                <a:gd name="connsiteX0" fmla="*/ 0 w 4991788"/>
                <a:gd name="connsiteY0" fmla="*/ 0 h 990520"/>
                <a:gd name="connsiteX1" fmla="*/ 1820291 w 4991788"/>
                <a:gd name="connsiteY1" fmla="*/ 677217 h 990520"/>
                <a:gd name="connsiteX2" fmla="*/ 4991788 w 4991788"/>
                <a:gd name="connsiteY2" fmla="*/ 880972 h 990520"/>
                <a:gd name="connsiteX0" fmla="*/ 0 w 4477438"/>
                <a:gd name="connsiteY0" fmla="*/ 0 h 1581070"/>
                <a:gd name="connsiteX1" fmla="*/ 1305941 w 4477438"/>
                <a:gd name="connsiteY1" fmla="*/ 1267767 h 1581070"/>
                <a:gd name="connsiteX2" fmla="*/ 4477438 w 4477438"/>
                <a:gd name="connsiteY2" fmla="*/ 1471522 h 1581070"/>
                <a:gd name="connsiteX0" fmla="*/ 0 w 4477438"/>
                <a:gd name="connsiteY0" fmla="*/ 0 h 1560799"/>
                <a:gd name="connsiteX1" fmla="*/ 410591 w 4477438"/>
                <a:gd name="connsiteY1" fmla="*/ 1096317 h 1560799"/>
                <a:gd name="connsiteX2" fmla="*/ 4477438 w 4477438"/>
                <a:gd name="connsiteY2" fmla="*/ 1471522 h 1560799"/>
                <a:gd name="connsiteX0" fmla="*/ 0 w 4477438"/>
                <a:gd name="connsiteY0" fmla="*/ 0 h 1488533"/>
                <a:gd name="connsiteX1" fmla="*/ 410591 w 4477438"/>
                <a:gd name="connsiteY1" fmla="*/ 1096317 h 1488533"/>
                <a:gd name="connsiteX2" fmla="*/ 4477438 w 4477438"/>
                <a:gd name="connsiteY2" fmla="*/ 1471522 h 1488533"/>
                <a:gd name="connsiteX0" fmla="*/ 0 w 4477438"/>
                <a:gd name="connsiteY0" fmla="*/ 0 h 1496129"/>
                <a:gd name="connsiteX1" fmla="*/ 410591 w 4477438"/>
                <a:gd name="connsiteY1" fmla="*/ 1096317 h 1496129"/>
                <a:gd name="connsiteX2" fmla="*/ 4477438 w 4477438"/>
                <a:gd name="connsiteY2" fmla="*/ 1471522 h 1496129"/>
                <a:gd name="connsiteX0" fmla="*/ 0 w 4477438"/>
                <a:gd name="connsiteY0" fmla="*/ 0 h 1496701"/>
                <a:gd name="connsiteX1" fmla="*/ 410591 w 4477438"/>
                <a:gd name="connsiteY1" fmla="*/ 1096317 h 1496701"/>
                <a:gd name="connsiteX2" fmla="*/ 4477438 w 4477438"/>
                <a:gd name="connsiteY2" fmla="*/ 1471522 h 1496701"/>
                <a:gd name="connsiteX0" fmla="*/ 0 w 4486963"/>
                <a:gd name="connsiteY0" fmla="*/ 0 h 1478951"/>
                <a:gd name="connsiteX1" fmla="*/ 410591 w 4486963"/>
                <a:gd name="connsiteY1" fmla="*/ 1096317 h 1478951"/>
                <a:gd name="connsiteX2" fmla="*/ 4486963 w 4486963"/>
                <a:gd name="connsiteY2" fmla="*/ 1452472 h 1478951"/>
                <a:gd name="connsiteX0" fmla="*/ 0 w 4486963"/>
                <a:gd name="connsiteY0" fmla="*/ 0 h 1477651"/>
                <a:gd name="connsiteX1" fmla="*/ 401066 w 4486963"/>
                <a:gd name="connsiteY1" fmla="*/ 1077267 h 1477651"/>
                <a:gd name="connsiteX2" fmla="*/ 4486963 w 4486963"/>
                <a:gd name="connsiteY2" fmla="*/ 1452472 h 1477651"/>
                <a:gd name="connsiteX0" fmla="*/ 0 w 4486963"/>
                <a:gd name="connsiteY0" fmla="*/ 0 h 1481635"/>
                <a:gd name="connsiteX1" fmla="*/ 401066 w 4486963"/>
                <a:gd name="connsiteY1" fmla="*/ 1077267 h 1481635"/>
                <a:gd name="connsiteX2" fmla="*/ 4486963 w 4486963"/>
                <a:gd name="connsiteY2" fmla="*/ 1452472 h 1481635"/>
                <a:gd name="connsiteX0" fmla="*/ 0 w 4486963"/>
                <a:gd name="connsiteY0" fmla="*/ 0 h 1492257"/>
                <a:gd name="connsiteX1" fmla="*/ 401066 w 4486963"/>
                <a:gd name="connsiteY1" fmla="*/ 1077267 h 1492257"/>
                <a:gd name="connsiteX2" fmla="*/ 4486963 w 4486963"/>
                <a:gd name="connsiteY2" fmla="*/ 1452472 h 1492257"/>
                <a:gd name="connsiteX0" fmla="*/ 0 w 4486963"/>
                <a:gd name="connsiteY0" fmla="*/ 0 h 1492257"/>
                <a:gd name="connsiteX1" fmla="*/ 401066 w 4486963"/>
                <a:gd name="connsiteY1" fmla="*/ 1077267 h 1492257"/>
                <a:gd name="connsiteX2" fmla="*/ 4486963 w 4486963"/>
                <a:gd name="connsiteY2" fmla="*/ 1452472 h 1492257"/>
                <a:gd name="connsiteX0" fmla="*/ 322481 w 4809444"/>
                <a:gd name="connsiteY0" fmla="*/ 0 h 1492257"/>
                <a:gd name="connsiteX1" fmla="*/ 723547 w 4809444"/>
                <a:gd name="connsiteY1" fmla="*/ 1077267 h 1492257"/>
                <a:gd name="connsiteX2" fmla="*/ 4809444 w 4809444"/>
                <a:gd name="connsiteY2" fmla="*/ 1452472 h 1492257"/>
                <a:gd name="connsiteX0" fmla="*/ 559124 w 5046087"/>
                <a:gd name="connsiteY0" fmla="*/ 0 h 1492257"/>
                <a:gd name="connsiteX1" fmla="*/ 960190 w 5046087"/>
                <a:gd name="connsiteY1" fmla="*/ 1077267 h 1492257"/>
                <a:gd name="connsiteX2" fmla="*/ 5046087 w 5046087"/>
                <a:gd name="connsiteY2" fmla="*/ 1452472 h 1492257"/>
                <a:gd name="connsiteX0" fmla="*/ 574836 w 5061799"/>
                <a:gd name="connsiteY0" fmla="*/ 0 h 1492257"/>
                <a:gd name="connsiteX1" fmla="*/ 947327 w 5061799"/>
                <a:gd name="connsiteY1" fmla="*/ 1077267 h 1492257"/>
                <a:gd name="connsiteX2" fmla="*/ 5061799 w 5061799"/>
                <a:gd name="connsiteY2" fmla="*/ 1452472 h 1492257"/>
                <a:gd name="connsiteX0" fmla="*/ 574836 w 5061799"/>
                <a:gd name="connsiteY0" fmla="*/ 0 h 1487502"/>
                <a:gd name="connsiteX1" fmla="*/ 947327 w 5061799"/>
                <a:gd name="connsiteY1" fmla="*/ 1077267 h 1487502"/>
                <a:gd name="connsiteX2" fmla="*/ 5061799 w 5061799"/>
                <a:gd name="connsiteY2" fmla="*/ 1452472 h 1487502"/>
                <a:gd name="connsiteX0" fmla="*/ 552064 w 5039027"/>
                <a:gd name="connsiteY0" fmla="*/ 0 h 1487502"/>
                <a:gd name="connsiteX1" fmla="*/ 924555 w 5039027"/>
                <a:gd name="connsiteY1" fmla="*/ 1077267 h 1487502"/>
                <a:gd name="connsiteX2" fmla="*/ 5039027 w 5039027"/>
                <a:gd name="connsiteY2" fmla="*/ 1452472 h 1487502"/>
                <a:gd name="connsiteX0" fmla="*/ 552064 w 5039027"/>
                <a:gd name="connsiteY0" fmla="*/ 0 h 1486804"/>
                <a:gd name="connsiteX1" fmla="*/ 924555 w 5039027"/>
                <a:gd name="connsiteY1" fmla="*/ 1077267 h 1486804"/>
                <a:gd name="connsiteX2" fmla="*/ 5039027 w 5039027"/>
                <a:gd name="connsiteY2" fmla="*/ 1452472 h 1486804"/>
                <a:gd name="connsiteX0" fmla="*/ 567816 w 5054779"/>
                <a:gd name="connsiteY0" fmla="*/ 0 h 1486804"/>
                <a:gd name="connsiteX1" fmla="*/ 911732 w 5054779"/>
                <a:gd name="connsiteY1" fmla="*/ 1077267 h 1486804"/>
                <a:gd name="connsiteX2" fmla="*/ 5054779 w 5054779"/>
                <a:gd name="connsiteY2" fmla="*/ 1452472 h 1486804"/>
                <a:gd name="connsiteX0" fmla="*/ 507500 w 4994463"/>
                <a:gd name="connsiteY0" fmla="*/ 0 h 1486804"/>
                <a:gd name="connsiteX1" fmla="*/ 851416 w 4994463"/>
                <a:gd name="connsiteY1" fmla="*/ 1077267 h 1486804"/>
                <a:gd name="connsiteX2" fmla="*/ 4994463 w 4994463"/>
                <a:gd name="connsiteY2" fmla="*/ 1452472 h 1486804"/>
                <a:gd name="connsiteX0" fmla="*/ 518679 w 5005642"/>
                <a:gd name="connsiteY0" fmla="*/ 0 h 1486804"/>
                <a:gd name="connsiteX1" fmla="*/ 862595 w 5005642"/>
                <a:gd name="connsiteY1" fmla="*/ 1077267 h 1486804"/>
                <a:gd name="connsiteX2" fmla="*/ 5005642 w 5005642"/>
                <a:gd name="connsiteY2" fmla="*/ 1452472 h 1486804"/>
                <a:gd name="connsiteX0" fmla="*/ 528894 w 5015857"/>
                <a:gd name="connsiteY0" fmla="*/ 0 h 1486804"/>
                <a:gd name="connsiteX1" fmla="*/ 872810 w 5015857"/>
                <a:gd name="connsiteY1" fmla="*/ 1077267 h 1486804"/>
                <a:gd name="connsiteX2" fmla="*/ 5015857 w 5015857"/>
                <a:gd name="connsiteY2" fmla="*/ 1452472 h 1486804"/>
                <a:gd name="connsiteX0" fmla="*/ 528894 w 5015857"/>
                <a:gd name="connsiteY0" fmla="*/ 0 h 1486804"/>
                <a:gd name="connsiteX1" fmla="*/ 872810 w 5015857"/>
                <a:gd name="connsiteY1" fmla="*/ 1077267 h 1486804"/>
                <a:gd name="connsiteX2" fmla="*/ 5015857 w 5015857"/>
                <a:gd name="connsiteY2" fmla="*/ 1452472 h 1486804"/>
                <a:gd name="connsiteX0" fmla="*/ 358047 w 4845010"/>
                <a:gd name="connsiteY0" fmla="*/ 0 h 1486804"/>
                <a:gd name="connsiteX1" fmla="*/ 6312 w 4845010"/>
                <a:gd name="connsiteY1" fmla="*/ 194236 h 1486804"/>
                <a:gd name="connsiteX2" fmla="*/ 701963 w 4845010"/>
                <a:gd name="connsiteY2" fmla="*/ 1077267 h 1486804"/>
                <a:gd name="connsiteX3" fmla="*/ 4845010 w 4845010"/>
                <a:gd name="connsiteY3" fmla="*/ 1452472 h 1486804"/>
                <a:gd name="connsiteX0" fmla="*/ 1677149 w 4840137"/>
                <a:gd name="connsiteY0" fmla="*/ 0 h 3172729"/>
                <a:gd name="connsiteX1" fmla="*/ 1439 w 4840137"/>
                <a:gd name="connsiteY1" fmla="*/ 1880161 h 3172729"/>
                <a:gd name="connsiteX2" fmla="*/ 697090 w 4840137"/>
                <a:gd name="connsiteY2" fmla="*/ 2763192 h 3172729"/>
                <a:gd name="connsiteX3" fmla="*/ 4840137 w 4840137"/>
                <a:gd name="connsiteY3" fmla="*/ 3138397 h 3172729"/>
                <a:gd name="connsiteX0" fmla="*/ 844 w 7850132"/>
                <a:gd name="connsiteY0" fmla="*/ 0 h 3706129"/>
                <a:gd name="connsiteX1" fmla="*/ 3011434 w 7850132"/>
                <a:gd name="connsiteY1" fmla="*/ 2413561 h 3706129"/>
                <a:gd name="connsiteX2" fmla="*/ 3707085 w 7850132"/>
                <a:gd name="connsiteY2" fmla="*/ 3296592 h 3706129"/>
                <a:gd name="connsiteX3" fmla="*/ 7850132 w 7850132"/>
                <a:gd name="connsiteY3" fmla="*/ 3671797 h 3706129"/>
                <a:gd name="connsiteX0" fmla="*/ 596 w 9116709"/>
                <a:gd name="connsiteY0" fmla="*/ 0 h 3896629"/>
                <a:gd name="connsiteX1" fmla="*/ 4278011 w 9116709"/>
                <a:gd name="connsiteY1" fmla="*/ 2604061 h 3896629"/>
                <a:gd name="connsiteX2" fmla="*/ 4973662 w 9116709"/>
                <a:gd name="connsiteY2" fmla="*/ 3487092 h 3896629"/>
                <a:gd name="connsiteX3" fmla="*/ 9116709 w 9116709"/>
                <a:gd name="connsiteY3" fmla="*/ 3862297 h 3896629"/>
                <a:gd name="connsiteX0" fmla="*/ 604 w 9069092"/>
                <a:gd name="connsiteY0" fmla="*/ 0 h 3887104"/>
                <a:gd name="connsiteX1" fmla="*/ 4230394 w 9069092"/>
                <a:gd name="connsiteY1" fmla="*/ 2594536 h 3887104"/>
                <a:gd name="connsiteX2" fmla="*/ 4926045 w 9069092"/>
                <a:gd name="connsiteY2" fmla="*/ 3477567 h 3887104"/>
                <a:gd name="connsiteX3" fmla="*/ 9069092 w 9069092"/>
                <a:gd name="connsiteY3" fmla="*/ 3852772 h 3887104"/>
                <a:gd name="connsiteX0" fmla="*/ 602 w 9078615"/>
                <a:gd name="connsiteY0" fmla="*/ 0 h 3601354"/>
                <a:gd name="connsiteX1" fmla="*/ 4239917 w 9078615"/>
                <a:gd name="connsiteY1" fmla="*/ 2308786 h 3601354"/>
                <a:gd name="connsiteX2" fmla="*/ 4935568 w 9078615"/>
                <a:gd name="connsiteY2" fmla="*/ 3191817 h 3601354"/>
                <a:gd name="connsiteX3" fmla="*/ 9078615 w 9078615"/>
                <a:gd name="connsiteY3" fmla="*/ 3567022 h 3601354"/>
                <a:gd name="connsiteX0" fmla="*/ 595 w 9126233"/>
                <a:gd name="connsiteY0" fmla="*/ 0 h 3868054"/>
                <a:gd name="connsiteX1" fmla="*/ 4287535 w 9126233"/>
                <a:gd name="connsiteY1" fmla="*/ 2575486 h 3868054"/>
                <a:gd name="connsiteX2" fmla="*/ 4983186 w 9126233"/>
                <a:gd name="connsiteY2" fmla="*/ 3458517 h 3868054"/>
                <a:gd name="connsiteX3" fmla="*/ 9126233 w 9126233"/>
                <a:gd name="connsiteY3" fmla="*/ 3833722 h 3868054"/>
                <a:gd name="connsiteX0" fmla="*/ 327 w 9125965"/>
                <a:gd name="connsiteY0" fmla="*/ 0 h 3868054"/>
                <a:gd name="connsiteX1" fmla="*/ 4287267 w 9125965"/>
                <a:gd name="connsiteY1" fmla="*/ 2575486 h 3868054"/>
                <a:gd name="connsiteX2" fmla="*/ 4982918 w 9125965"/>
                <a:gd name="connsiteY2" fmla="*/ 3458517 h 3868054"/>
                <a:gd name="connsiteX3" fmla="*/ 9125965 w 9125965"/>
                <a:gd name="connsiteY3" fmla="*/ 3833722 h 3868054"/>
                <a:gd name="connsiteX0" fmla="*/ 0 w 9125638"/>
                <a:gd name="connsiteY0" fmla="*/ 0 h 3868054"/>
                <a:gd name="connsiteX1" fmla="*/ 4286940 w 9125638"/>
                <a:gd name="connsiteY1" fmla="*/ 2575486 h 3868054"/>
                <a:gd name="connsiteX2" fmla="*/ 4982591 w 9125638"/>
                <a:gd name="connsiteY2" fmla="*/ 3458517 h 3868054"/>
                <a:gd name="connsiteX3" fmla="*/ 9125638 w 9125638"/>
                <a:gd name="connsiteY3" fmla="*/ 3833722 h 3868054"/>
                <a:gd name="connsiteX0" fmla="*/ 0 w 9125638"/>
                <a:gd name="connsiteY0" fmla="*/ 0 h 3868054"/>
                <a:gd name="connsiteX1" fmla="*/ 4286940 w 9125638"/>
                <a:gd name="connsiteY1" fmla="*/ 2575486 h 3868054"/>
                <a:gd name="connsiteX2" fmla="*/ 4982591 w 9125638"/>
                <a:gd name="connsiteY2" fmla="*/ 3458517 h 3868054"/>
                <a:gd name="connsiteX3" fmla="*/ 9125638 w 9125638"/>
                <a:gd name="connsiteY3" fmla="*/ 3833722 h 3868054"/>
                <a:gd name="connsiteX0" fmla="*/ 0 w 9125638"/>
                <a:gd name="connsiteY0" fmla="*/ 0 h 3868054"/>
                <a:gd name="connsiteX1" fmla="*/ 4286940 w 9125638"/>
                <a:gd name="connsiteY1" fmla="*/ 2575486 h 3868054"/>
                <a:gd name="connsiteX2" fmla="*/ 4982591 w 9125638"/>
                <a:gd name="connsiteY2" fmla="*/ 3458517 h 3868054"/>
                <a:gd name="connsiteX3" fmla="*/ 9125638 w 9125638"/>
                <a:gd name="connsiteY3" fmla="*/ 3833722 h 3868054"/>
                <a:gd name="connsiteX0" fmla="*/ 0 w 9125638"/>
                <a:gd name="connsiteY0" fmla="*/ 0 h 3868054"/>
                <a:gd name="connsiteX1" fmla="*/ 4286940 w 9125638"/>
                <a:gd name="connsiteY1" fmla="*/ 2575486 h 3868054"/>
                <a:gd name="connsiteX2" fmla="*/ 4982591 w 9125638"/>
                <a:gd name="connsiteY2" fmla="*/ 3458517 h 3868054"/>
                <a:gd name="connsiteX3" fmla="*/ 9125638 w 9125638"/>
                <a:gd name="connsiteY3" fmla="*/ 3833722 h 3868054"/>
                <a:gd name="connsiteX0" fmla="*/ 0 w 9125638"/>
                <a:gd name="connsiteY0" fmla="*/ 0 h 3868054"/>
                <a:gd name="connsiteX1" fmla="*/ 4525065 w 9125638"/>
                <a:gd name="connsiteY1" fmla="*/ 2442136 h 3868054"/>
                <a:gd name="connsiteX2" fmla="*/ 4982591 w 9125638"/>
                <a:gd name="connsiteY2" fmla="*/ 3458517 h 3868054"/>
                <a:gd name="connsiteX3" fmla="*/ 9125638 w 9125638"/>
                <a:gd name="connsiteY3" fmla="*/ 3833722 h 3868054"/>
                <a:gd name="connsiteX0" fmla="*/ 0 w 9125638"/>
                <a:gd name="connsiteY0" fmla="*/ 0 h 3868054"/>
                <a:gd name="connsiteX1" fmla="*/ 4525065 w 9125638"/>
                <a:gd name="connsiteY1" fmla="*/ 2442136 h 3868054"/>
                <a:gd name="connsiteX2" fmla="*/ 4982591 w 9125638"/>
                <a:gd name="connsiteY2" fmla="*/ 3458517 h 3868054"/>
                <a:gd name="connsiteX3" fmla="*/ 9125638 w 9125638"/>
                <a:gd name="connsiteY3" fmla="*/ 3833722 h 3868054"/>
                <a:gd name="connsiteX0" fmla="*/ 0 w 9125638"/>
                <a:gd name="connsiteY0" fmla="*/ 0 h 3868054"/>
                <a:gd name="connsiteX1" fmla="*/ 4525065 w 9125638"/>
                <a:gd name="connsiteY1" fmla="*/ 2442136 h 3868054"/>
                <a:gd name="connsiteX2" fmla="*/ 4982591 w 9125638"/>
                <a:gd name="connsiteY2" fmla="*/ 3458517 h 3868054"/>
                <a:gd name="connsiteX3" fmla="*/ 9125638 w 9125638"/>
                <a:gd name="connsiteY3" fmla="*/ 3833722 h 3868054"/>
                <a:gd name="connsiteX0" fmla="*/ 0 w 9125638"/>
                <a:gd name="connsiteY0" fmla="*/ 0 h 3868054"/>
                <a:gd name="connsiteX1" fmla="*/ 4525065 w 9125638"/>
                <a:gd name="connsiteY1" fmla="*/ 2442136 h 3868054"/>
                <a:gd name="connsiteX2" fmla="*/ 4982591 w 9125638"/>
                <a:gd name="connsiteY2" fmla="*/ 3458517 h 3868054"/>
                <a:gd name="connsiteX3" fmla="*/ 9125638 w 9125638"/>
                <a:gd name="connsiteY3" fmla="*/ 3833722 h 3868054"/>
                <a:gd name="connsiteX0" fmla="*/ 0 w 9125638"/>
                <a:gd name="connsiteY0" fmla="*/ 0 h 3868054"/>
                <a:gd name="connsiteX1" fmla="*/ 4525065 w 9125638"/>
                <a:gd name="connsiteY1" fmla="*/ 2442136 h 3868054"/>
                <a:gd name="connsiteX2" fmla="*/ 4982591 w 9125638"/>
                <a:gd name="connsiteY2" fmla="*/ 3458517 h 3868054"/>
                <a:gd name="connsiteX3" fmla="*/ 9125638 w 9125638"/>
                <a:gd name="connsiteY3" fmla="*/ 3833722 h 3868054"/>
                <a:gd name="connsiteX0" fmla="*/ 0 w 9106588"/>
                <a:gd name="connsiteY0" fmla="*/ 0 h 3858529"/>
                <a:gd name="connsiteX1" fmla="*/ 4506015 w 9106588"/>
                <a:gd name="connsiteY1" fmla="*/ 2432611 h 3858529"/>
                <a:gd name="connsiteX2" fmla="*/ 4963541 w 9106588"/>
                <a:gd name="connsiteY2" fmla="*/ 3448992 h 3858529"/>
                <a:gd name="connsiteX3" fmla="*/ 9106588 w 9106588"/>
                <a:gd name="connsiteY3" fmla="*/ 3824197 h 3858529"/>
                <a:gd name="connsiteX0" fmla="*/ 0 w 9106588"/>
                <a:gd name="connsiteY0" fmla="*/ 93002 h 3951531"/>
                <a:gd name="connsiteX1" fmla="*/ 1267515 w 9106588"/>
                <a:gd name="connsiteY1" fmla="*/ 211037 h 3951531"/>
                <a:gd name="connsiteX2" fmla="*/ 4506015 w 9106588"/>
                <a:gd name="connsiteY2" fmla="*/ 2525613 h 3951531"/>
                <a:gd name="connsiteX3" fmla="*/ 4963541 w 9106588"/>
                <a:gd name="connsiteY3" fmla="*/ 3541994 h 3951531"/>
                <a:gd name="connsiteX4" fmla="*/ 9106588 w 9106588"/>
                <a:gd name="connsiteY4" fmla="*/ 3917199 h 3951531"/>
                <a:gd name="connsiteX0" fmla="*/ 0 w 9106588"/>
                <a:gd name="connsiteY0" fmla="*/ 47859 h 3906388"/>
                <a:gd name="connsiteX1" fmla="*/ 1267515 w 9106588"/>
                <a:gd name="connsiteY1" fmla="*/ 242094 h 3906388"/>
                <a:gd name="connsiteX2" fmla="*/ 4506015 w 9106588"/>
                <a:gd name="connsiteY2" fmla="*/ 2480470 h 3906388"/>
                <a:gd name="connsiteX3" fmla="*/ 4963541 w 9106588"/>
                <a:gd name="connsiteY3" fmla="*/ 3496851 h 3906388"/>
                <a:gd name="connsiteX4" fmla="*/ 9106588 w 9106588"/>
                <a:gd name="connsiteY4" fmla="*/ 3872056 h 3906388"/>
                <a:gd name="connsiteX0" fmla="*/ 0 w 9106588"/>
                <a:gd name="connsiteY0" fmla="*/ 0 h 3858529"/>
                <a:gd name="connsiteX1" fmla="*/ 1267515 w 9106588"/>
                <a:gd name="connsiteY1" fmla="*/ 194235 h 3858529"/>
                <a:gd name="connsiteX2" fmla="*/ 4506015 w 9106588"/>
                <a:gd name="connsiteY2" fmla="*/ 2432611 h 3858529"/>
                <a:gd name="connsiteX3" fmla="*/ 4963541 w 9106588"/>
                <a:gd name="connsiteY3" fmla="*/ 3448992 h 3858529"/>
                <a:gd name="connsiteX4" fmla="*/ 9106588 w 9106588"/>
                <a:gd name="connsiteY4" fmla="*/ 3824197 h 3858529"/>
                <a:gd name="connsiteX0" fmla="*/ 0 w 9106588"/>
                <a:gd name="connsiteY0" fmla="*/ 0 h 3858529"/>
                <a:gd name="connsiteX1" fmla="*/ 1267515 w 9106588"/>
                <a:gd name="connsiteY1" fmla="*/ 194235 h 3858529"/>
                <a:gd name="connsiteX2" fmla="*/ 4506015 w 9106588"/>
                <a:gd name="connsiteY2" fmla="*/ 2432611 h 3858529"/>
                <a:gd name="connsiteX3" fmla="*/ 4963541 w 9106588"/>
                <a:gd name="connsiteY3" fmla="*/ 3448992 h 3858529"/>
                <a:gd name="connsiteX4" fmla="*/ 9106588 w 9106588"/>
                <a:gd name="connsiteY4" fmla="*/ 3824197 h 3858529"/>
                <a:gd name="connsiteX0" fmla="*/ 0 w 9106588"/>
                <a:gd name="connsiteY0" fmla="*/ 0 h 3858529"/>
                <a:gd name="connsiteX1" fmla="*/ 1267515 w 9106588"/>
                <a:gd name="connsiteY1" fmla="*/ 194235 h 3858529"/>
                <a:gd name="connsiteX2" fmla="*/ 4506015 w 9106588"/>
                <a:gd name="connsiteY2" fmla="*/ 2432611 h 3858529"/>
                <a:gd name="connsiteX3" fmla="*/ 4963541 w 9106588"/>
                <a:gd name="connsiteY3" fmla="*/ 3448992 h 3858529"/>
                <a:gd name="connsiteX4" fmla="*/ 9106588 w 9106588"/>
                <a:gd name="connsiteY4" fmla="*/ 3824197 h 3858529"/>
                <a:gd name="connsiteX0" fmla="*/ 0 w 9106588"/>
                <a:gd name="connsiteY0" fmla="*/ 0 h 3858529"/>
                <a:gd name="connsiteX1" fmla="*/ 1267515 w 9106588"/>
                <a:gd name="connsiteY1" fmla="*/ 194235 h 3858529"/>
                <a:gd name="connsiteX2" fmla="*/ 4506015 w 9106588"/>
                <a:gd name="connsiteY2" fmla="*/ 2432611 h 3858529"/>
                <a:gd name="connsiteX3" fmla="*/ 4963541 w 9106588"/>
                <a:gd name="connsiteY3" fmla="*/ 3448992 h 3858529"/>
                <a:gd name="connsiteX4" fmla="*/ 9106588 w 9106588"/>
                <a:gd name="connsiteY4" fmla="*/ 3824197 h 3858529"/>
                <a:gd name="connsiteX0" fmla="*/ 0 w 9106588"/>
                <a:gd name="connsiteY0" fmla="*/ 0 h 3858529"/>
                <a:gd name="connsiteX1" fmla="*/ 1267515 w 9106588"/>
                <a:gd name="connsiteY1" fmla="*/ 194235 h 3858529"/>
                <a:gd name="connsiteX2" fmla="*/ 4506015 w 9106588"/>
                <a:gd name="connsiteY2" fmla="*/ 2432611 h 3858529"/>
                <a:gd name="connsiteX3" fmla="*/ 4963541 w 9106588"/>
                <a:gd name="connsiteY3" fmla="*/ 3448992 h 3858529"/>
                <a:gd name="connsiteX4" fmla="*/ 9106588 w 9106588"/>
                <a:gd name="connsiteY4" fmla="*/ 3824197 h 3858529"/>
                <a:gd name="connsiteX0" fmla="*/ 0 w 9106588"/>
                <a:gd name="connsiteY0" fmla="*/ 0 h 3858529"/>
                <a:gd name="connsiteX1" fmla="*/ 1267515 w 9106588"/>
                <a:gd name="connsiteY1" fmla="*/ 194235 h 3858529"/>
                <a:gd name="connsiteX2" fmla="*/ 4506015 w 9106588"/>
                <a:gd name="connsiteY2" fmla="*/ 2432611 h 3858529"/>
                <a:gd name="connsiteX3" fmla="*/ 4963541 w 9106588"/>
                <a:gd name="connsiteY3" fmla="*/ 3448992 h 3858529"/>
                <a:gd name="connsiteX4" fmla="*/ 9106588 w 9106588"/>
                <a:gd name="connsiteY4" fmla="*/ 3824197 h 3858529"/>
                <a:gd name="connsiteX0" fmla="*/ 0 w 9106588"/>
                <a:gd name="connsiteY0" fmla="*/ 0 h 3858529"/>
                <a:gd name="connsiteX1" fmla="*/ 1267515 w 9106588"/>
                <a:gd name="connsiteY1" fmla="*/ 194235 h 3858529"/>
                <a:gd name="connsiteX2" fmla="*/ 4506015 w 9106588"/>
                <a:gd name="connsiteY2" fmla="*/ 2432611 h 3858529"/>
                <a:gd name="connsiteX3" fmla="*/ 4963541 w 9106588"/>
                <a:gd name="connsiteY3" fmla="*/ 3448992 h 3858529"/>
                <a:gd name="connsiteX4" fmla="*/ 9106588 w 9106588"/>
                <a:gd name="connsiteY4" fmla="*/ 3824197 h 3858529"/>
                <a:gd name="connsiteX0" fmla="*/ 0 w 9106588"/>
                <a:gd name="connsiteY0" fmla="*/ 0 h 3858529"/>
                <a:gd name="connsiteX1" fmla="*/ 1267515 w 9106588"/>
                <a:gd name="connsiteY1" fmla="*/ 194235 h 3858529"/>
                <a:gd name="connsiteX2" fmla="*/ 4506015 w 9106588"/>
                <a:gd name="connsiteY2" fmla="*/ 2432611 h 3858529"/>
                <a:gd name="connsiteX3" fmla="*/ 4963541 w 9106588"/>
                <a:gd name="connsiteY3" fmla="*/ 3448992 h 3858529"/>
                <a:gd name="connsiteX4" fmla="*/ 9106588 w 9106588"/>
                <a:gd name="connsiteY4" fmla="*/ 3824197 h 3858529"/>
                <a:gd name="connsiteX0" fmla="*/ 0 w 9106588"/>
                <a:gd name="connsiteY0" fmla="*/ 0 h 3858529"/>
                <a:gd name="connsiteX1" fmla="*/ 1267515 w 9106588"/>
                <a:gd name="connsiteY1" fmla="*/ 194235 h 3858529"/>
                <a:gd name="connsiteX2" fmla="*/ 4506015 w 9106588"/>
                <a:gd name="connsiteY2" fmla="*/ 2432611 h 3858529"/>
                <a:gd name="connsiteX3" fmla="*/ 4963541 w 9106588"/>
                <a:gd name="connsiteY3" fmla="*/ 3448992 h 3858529"/>
                <a:gd name="connsiteX4" fmla="*/ 9106588 w 9106588"/>
                <a:gd name="connsiteY4" fmla="*/ 3824197 h 3858529"/>
                <a:gd name="connsiteX0" fmla="*/ 0 w 9106588"/>
                <a:gd name="connsiteY0" fmla="*/ 0 h 3858529"/>
                <a:gd name="connsiteX1" fmla="*/ 1267515 w 9106588"/>
                <a:gd name="connsiteY1" fmla="*/ 194235 h 3858529"/>
                <a:gd name="connsiteX2" fmla="*/ 4506015 w 9106588"/>
                <a:gd name="connsiteY2" fmla="*/ 2432611 h 3858529"/>
                <a:gd name="connsiteX3" fmla="*/ 4963541 w 9106588"/>
                <a:gd name="connsiteY3" fmla="*/ 3448992 h 3858529"/>
                <a:gd name="connsiteX4" fmla="*/ 9106588 w 9106588"/>
                <a:gd name="connsiteY4" fmla="*/ 3824197 h 3858529"/>
                <a:gd name="connsiteX0" fmla="*/ 0 w 9106588"/>
                <a:gd name="connsiteY0" fmla="*/ 0 h 3858529"/>
                <a:gd name="connsiteX1" fmla="*/ 1267515 w 9106588"/>
                <a:gd name="connsiteY1" fmla="*/ 194235 h 3858529"/>
                <a:gd name="connsiteX2" fmla="*/ 4506015 w 9106588"/>
                <a:gd name="connsiteY2" fmla="*/ 2432611 h 3858529"/>
                <a:gd name="connsiteX3" fmla="*/ 4963541 w 9106588"/>
                <a:gd name="connsiteY3" fmla="*/ 3448992 h 3858529"/>
                <a:gd name="connsiteX4" fmla="*/ 9106588 w 9106588"/>
                <a:gd name="connsiteY4" fmla="*/ 3824197 h 3858529"/>
                <a:gd name="connsiteX0" fmla="*/ 0 w 9106588"/>
                <a:gd name="connsiteY0" fmla="*/ 0 h 3858529"/>
                <a:gd name="connsiteX1" fmla="*/ 1267515 w 9106588"/>
                <a:gd name="connsiteY1" fmla="*/ 194235 h 3858529"/>
                <a:gd name="connsiteX2" fmla="*/ 4506015 w 9106588"/>
                <a:gd name="connsiteY2" fmla="*/ 2432611 h 3858529"/>
                <a:gd name="connsiteX3" fmla="*/ 4963541 w 9106588"/>
                <a:gd name="connsiteY3" fmla="*/ 3448992 h 3858529"/>
                <a:gd name="connsiteX4" fmla="*/ 9106588 w 9106588"/>
                <a:gd name="connsiteY4" fmla="*/ 3824197 h 3858529"/>
                <a:gd name="connsiteX0" fmla="*/ 0 w 9106588"/>
                <a:gd name="connsiteY0" fmla="*/ 0 h 3858529"/>
                <a:gd name="connsiteX1" fmla="*/ 1267515 w 9106588"/>
                <a:gd name="connsiteY1" fmla="*/ 194235 h 3858529"/>
                <a:gd name="connsiteX2" fmla="*/ 4506015 w 9106588"/>
                <a:gd name="connsiteY2" fmla="*/ 2432611 h 3858529"/>
                <a:gd name="connsiteX3" fmla="*/ 4963541 w 9106588"/>
                <a:gd name="connsiteY3" fmla="*/ 3448992 h 3858529"/>
                <a:gd name="connsiteX4" fmla="*/ 9106588 w 9106588"/>
                <a:gd name="connsiteY4" fmla="*/ 3824197 h 3858529"/>
                <a:gd name="connsiteX0" fmla="*/ 0 w 9106588"/>
                <a:gd name="connsiteY0" fmla="*/ 0 h 3858529"/>
                <a:gd name="connsiteX1" fmla="*/ 1267515 w 9106588"/>
                <a:gd name="connsiteY1" fmla="*/ 194235 h 3858529"/>
                <a:gd name="connsiteX2" fmla="*/ 4506015 w 9106588"/>
                <a:gd name="connsiteY2" fmla="*/ 2432611 h 3858529"/>
                <a:gd name="connsiteX3" fmla="*/ 4963541 w 9106588"/>
                <a:gd name="connsiteY3" fmla="*/ 3448992 h 3858529"/>
                <a:gd name="connsiteX4" fmla="*/ 9106588 w 9106588"/>
                <a:gd name="connsiteY4" fmla="*/ 3824197 h 3858529"/>
                <a:gd name="connsiteX0" fmla="*/ 0 w 9106588"/>
                <a:gd name="connsiteY0" fmla="*/ 0 h 3858529"/>
                <a:gd name="connsiteX1" fmla="*/ 1267515 w 9106588"/>
                <a:gd name="connsiteY1" fmla="*/ 194235 h 3858529"/>
                <a:gd name="connsiteX2" fmla="*/ 4620315 w 9106588"/>
                <a:gd name="connsiteY2" fmla="*/ 2356411 h 3858529"/>
                <a:gd name="connsiteX3" fmla="*/ 4963541 w 9106588"/>
                <a:gd name="connsiteY3" fmla="*/ 3448992 h 3858529"/>
                <a:gd name="connsiteX4" fmla="*/ 9106588 w 9106588"/>
                <a:gd name="connsiteY4" fmla="*/ 3824197 h 3858529"/>
                <a:gd name="connsiteX0" fmla="*/ 0 w 9106588"/>
                <a:gd name="connsiteY0" fmla="*/ 0 h 3858529"/>
                <a:gd name="connsiteX1" fmla="*/ 1267515 w 9106588"/>
                <a:gd name="connsiteY1" fmla="*/ 194235 h 3858529"/>
                <a:gd name="connsiteX2" fmla="*/ 4620315 w 9106588"/>
                <a:gd name="connsiteY2" fmla="*/ 2356411 h 3858529"/>
                <a:gd name="connsiteX3" fmla="*/ 4963541 w 9106588"/>
                <a:gd name="connsiteY3" fmla="*/ 3448992 h 3858529"/>
                <a:gd name="connsiteX4" fmla="*/ 9106588 w 9106588"/>
                <a:gd name="connsiteY4" fmla="*/ 3824197 h 3858529"/>
                <a:gd name="connsiteX0" fmla="*/ 0 w 9106588"/>
                <a:gd name="connsiteY0" fmla="*/ 0 h 3858529"/>
                <a:gd name="connsiteX1" fmla="*/ 1267515 w 9106588"/>
                <a:gd name="connsiteY1" fmla="*/ 194235 h 3858529"/>
                <a:gd name="connsiteX2" fmla="*/ 4620315 w 9106588"/>
                <a:gd name="connsiteY2" fmla="*/ 2356411 h 3858529"/>
                <a:gd name="connsiteX3" fmla="*/ 4963541 w 9106588"/>
                <a:gd name="connsiteY3" fmla="*/ 3448992 h 3858529"/>
                <a:gd name="connsiteX4" fmla="*/ 9106588 w 9106588"/>
                <a:gd name="connsiteY4" fmla="*/ 3824197 h 3858529"/>
                <a:gd name="connsiteX0" fmla="*/ 0 w 9106588"/>
                <a:gd name="connsiteY0" fmla="*/ 0 h 3857812"/>
                <a:gd name="connsiteX1" fmla="*/ 1267515 w 9106588"/>
                <a:gd name="connsiteY1" fmla="*/ 194235 h 3857812"/>
                <a:gd name="connsiteX2" fmla="*/ 4620315 w 9106588"/>
                <a:gd name="connsiteY2" fmla="*/ 2356411 h 3857812"/>
                <a:gd name="connsiteX3" fmla="*/ 4992116 w 9106588"/>
                <a:gd name="connsiteY3" fmla="*/ 3439467 h 3857812"/>
                <a:gd name="connsiteX4" fmla="*/ 9106588 w 9106588"/>
                <a:gd name="connsiteY4" fmla="*/ 3824197 h 3857812"/>
                <a:gd name="connsiteX0" fmla="*/ 0 w 9106588"/>
                <a:gd name="connsiteY0" fmla="*/ 0 h 3857812"/>
                <a:gd name="connsiteX1" fmla="*/ 1267515 w 9106588"/>
                <a:gd name="connsiteY1" fmla="*/ 194235 h 3857812"/>
                <a:gd name="connsiteX2" fmla="*/ 4620315 w 9106588"/>
                <a:gd name="connsiteY2" fmla="*/ 2356411 h 3857812"/>
                <a:gd name="connsiteX3" fmla="*/ 4992116 w 9106588"/>
                <a:gd name="connsiteY3" fmla="*/ 3439467 h 3857812"/>
                <a:gd name="connsiteX4" fmla="*/ 9106588 w 9106588"/>
                <a:gd name="connsiteY4" fmla="*/ 3824197 h 3857812"/>
                <a:gd name="connsiteX0" fmla="*/ 0 w 9106588"/>
                <a:gd name="connsiteY0" fmla="*/ 0 h 3857812"/>
                <a:gd name="connsiteX1" fmla="*/ 1267515 w 9106588"/>
                <a:gd name="connsiteY1" fmla="*/ 194235 h 3857812"/>
                <a:gd name="connsiteX2" fmla="*/ 4620315 w 9106588"/>
                <a:gd name="connsiteY2" fmla="*/ 2356411 h 3857812"/>
                <a:gd name="connsiteX3" fmla="*/ 4992116 w 9106588"/>
                <a:gd name="connsiteY3" fmla="*/ 3439467 h 3857812"/>
                <a:gd name="connsiteX4" fmla="*/ 9106588 w 9106588"/>
                <a:gd name="connsiteY4" fmla="*/ 3824197 h 3857812"/>
                <a:gd name="connsiteX0" fmla="*/ 0 w 9106588"/>
                <a:gd name="connsiteY0" fmla="*/ 0 h 3857812"/>
                <a:gd name="connsiteX1" fmla="*/ 1267515 w 9106588"/>
                <a:gd name="connsiteY1" fmla="*/ 194235 h 3857812"/>
                <a:gd name="connsiteX2" fmla="*/ 4620315 w 9106588"/>
                <a:gd name="connsiteY2" fmla="*/ 2356411 h 3857812"/>
                <a:gd name="connsiteX3" fmla="*/ 4992116 w 9106588"/>
                <a:gd name="connsiteY3" fmla="*/ 3439467 h 3857812"/>
                <a:gd name="connsiteX4" fmla="*/ 9106588 w 9106588"/>
                <a:gd name="connsiteY4" fmla="*/ 3824197 h 3857812"/>
                <a:gd name="connsiteX0" fmla="*/ 0 w 9106588"/>
                <a:gd name="connsiteY0" fmla="*/ 0 h 3857812"/>
                <a:gd name="connsiteX1" fmla="*/ 1267515 w 9106588"/>
                <a:gd name="connsiteY1" fmla="*/ 194235 h 3857812"/>
                <a:gd name="connsiteX2" fmla="*/ 4648890 w 9106588"/>
                <a:gd name="connsiteY2" fmla="*/ 2346886 h 3857812"/>
                <a:gd name="connsiteX3" fmla="*/ 4992116 w 9106588"/>
                <a:gd name="connsiteY3" fmla="*/ 3439467 h 3857812"/>
                <a:gd name="connsiteX4" fmla="*/ 9106588 w 9106588"/>
                <a:gd name="connsiteY4" fmla="*/ 3824197 h 3857812"/>
                <a:gd name="connsiteX0" fmla="*/ 0 w 9106588"/>
                <a:gd name="connsiteY0" fmla="*/ 0 h 3857812"/>
                <a:gd name="connsiteX1" fmla="*/ 1267515 w 9106588"/>
                <a:gd name="connsiteY1" fmla="*/ 194235 h 3857812"/>
                <a:gd name="connsiteX2" fmla="*/ 4648890 w 9106588"/>
                <a:gd name="connsiteY2" fmla="*/ 2346886 h 3857812"/>
                <a:gd name="connsiteX3" fmla="*/ 4992116 w 9106588"/>
                <a:gd name="connsiteY3" fmla="*/ 3439467 h 3857812"/>
                <a:gd name="connsiteX4" fmla="*/ 9106588 w 9106588"/>
                <a:gd name="connsiteY4" fmla="*/ 3824197 h 3857812"/>
                <a:gd name="connsiteX0" fmla="*/ 0 w 9106588"/>
                <a:gd name="connsiteY0" fmla="*/ 0 h 3857812"/>
                <a:gd name="connsiteX1" fmla="*/ 1267515 w 9106588"/>
                <a:gd name="connsiteY1" fmla="*/ 194235 h 3857812"/>
                <a:gd name="connsiteX2" fmla="*/ 4648890 w 9106588"/>
                <a:gd name="connsiteY2" fmla="*/ 2346886 h 3857812"/>
                <a:gd name="connsiteX3" fmla="*/ 4992116 w 9106588"/>
                <a:gd name="connsiteY3" fmla="*/ 3439467 h 3857812"/>
                <a:gd name="connsiteX4" fmla="*/ 9106588 w 9106588"/>
                <a:gd name="connsiteY4" fmla="*/ 3824197 h 3857812"/>
                <a:gd name="connsiteX0" fmla="*/ 0 w 9106588"/>
                <a:gd name="connsiteY0" fmla="*/ 0 h 3857812"/>
                <a:gd name="connsiteX1" fmla="*/ 1267515 w 9106588"/>
                <a:gd name="connsiteY1" fmla="*/ 194235 h 3857812"/>
                <a:gd name="connsiteX2" fmla="*/ 4648890 w 9106588"/>
                <a:gd name="connsiteY2" fmla="*/ 2346886 h 3857812"/>
                <a:gd name="connsiteX3" fmla="*/ 4992116 w 9106588"/>
                <a:gd name="connsiteY3" fmla="*/ 3439467 h 3857812"/>
                <a:gd name="connsiteX4" fmla="*/ 9106588 w 9106588"/>
                <a:gd name="connsiteY4" fmla="*/ 3824197 h 3857812"/>
                <a:gd name="connsiteX0" fmla="*/ 0 w 9106588"/>
                <a:gd name="connsiteY0" fmla="*/ 0 h 3857812"/>
                <a:gd name="connsiteX1" fmla="*/ 1267515 w 9106588"/>
                <a:gd name="connsiteY1" fmla="*/ 194235 h 3857812"/>
                <a:gd name="connsiteX2" fmla="*/ 4648890 w 9106588"/>
                <a:gd name="connsiteY2" fmla="*/ 2346886 h 3857812"/>
                <a:gd name="connsiteX3" fmla="*/ 4992116 w 9106588"/>
                <a:gd name="connsiteY3" fmla="*/ 3439467 h 3857812"/>
                <a:gd name="connsiteX4" fmla="*/ 9106588 w 9106588"/>
                <a:gd name="connsiteY4" fmla="*/ 3824197 h 3857812"/>
                <a:gd name="connsiteX0" fmla="*/ 0 w 9106588"/>
                <a:gd name="connsiteY0" fmla="*/ 0 h 3857812"/>
                <a:gd name="connsiteX1" fmla="*/ 1267515 w 9106588"/>
                <a:gd name="connsiteY1" fmla="*/ 194235 h 3857812"/>
                <a:gd name="connsiteX2" fmla="*/ 4648890 w 9106588"/>
                <a:gd name="connsiteY2" fmla="*/ 2346886 h 3857812"/>
                <a:gd name="connsiteX3" fmla="*/ 4992116 w 9106588"/>
                <a:gd name="connsiteY3" fmla="*/ 3439467 h 3857812"/>
                <a:gd name="connsiteX4" fmla="*/ 9106588 w 9106588"/>
                <a:gd name="connsiteY4" fmla="*/ 3824197 h 3857812"/>
                <a:gd name="connsiteX0" fmla="*/ 0 w 9106588"/>
                <a:gd name="connsiteY0" fmla="*/ 0 h 3860643"/>
                <a:gd name="connsiteX1" fmla="*/ 1267515 w 9106588"/>
                <a:gd name="connsiteY1" fmla="*/ 194235 h 3860643"/>
                <a:gd name="connsiteX2" fmla="*/ 4648890 w 9106588"/>
                <a:gd name="connsiteY2" fmla="*/ 2346886 h 3860643"/>
                <a:gd name="connsiteX3" fmla="*/ 4992116 w 9106588"/>
                <a:gd name="connsiteY3" fmla="*/ 3439467 h 3860643"/>
                <a:gd name="connsiteX4" fmla="*/ 9106588 w 9106588"/>
                <a:gd name="connsiteY4" fmla="*/ 3824197 h 3860643"/>
                <a:gd name="connsiteX0" fmla="*/ 0 w 9106588"/>
                <a:gd name="connsiteY0" fmla="*/ 0 h 3850552"/>
                <a:gd name="connsiteX1" fmla="*/ 1267515 w 9106588"/>
                <a:gd name="connsiteY1" fmla="*/ 194235 h 3850552"/>
                <a:gd name="connsiteX2" fmla="*/ 4648890 w 9106588"/>
                <a:gd name="connsiteY2" fmla="*/ 2346886 h 3850552"/>
                <a:gd name="connsiteX3" fmla="*/ 4992116 w 9106588"/>
                <a:gd name="connsiteY3" fmla="*/ 3439467 h 3850552"/>
                <a:gd name="connsiteX4" fmla="*/ 9106588 w 9106588"/>
                <a:gd name="connsiteY4" fmla="*/ 3824197 h 3850552"/>
                <a:gd name="connsiteX0" fmla="*/ 0 w 9106588"/>
                <a:gd name="connsiteY0" fmla="*/ 0 h 3850552"/>
                <a:gd name="connsiteX1" fmla="*/ 1267515 w 9106588"/>
                <a:gd name="connsiteY1" fmla="*/ 194235 h 3850552"/>
                <a:gd name="connsiteX2" fmla="*/ 4648890 w 9106588"/>
                <a:gd name="connsiteY2" fmla="*/ 2346886 h 3850552"/>
                <a:gd name="connsiteX3" fmla="*/ 4992116 w 9106588"/>
                <a:gd name="connsiteY3" fmla="*/ 3439467 h 3850552"/>
                <a:gd name="connsiteX4" fmla="*/ 9106588 w 9106588"/>
                <a:gd name="connsiteY4" fmla="*/ 3824197 h 3850552"/>
                <a:gd name="connsiteX0" fmla="*/ 0 w 9106588"/>
                <a:gd name="connsiteY0" fmla="*/ 0 h 3841202"/>
                <a:gd name="connsiteX1" fmla="*/ 1267515 w 9106588"/>
                <a:gd name="connsiteY1" fmla="*/ 194235 h 3841202"/>
                <a:gd name="connsiteX2" fmla="*/ 4648890 w 9106588"/>
                <a:gd name="connsiteY2" fmla="*/ 2346886 h 3841202"/>
                <a:gd name="connsiteX3" fmla="*/ 4992116 w 9106588"/>
                <a:gd name="connsiteY3" fmla="*/ 3439467 h 3841202"/>
                <a:gd name="connsiteX4" fmla="*/ 9106588 w 9106588"/>
                <a:gd name="connsiteY4" fmla="*/ 3824197 h 3841202"/>
                <a:gd name="connsiteX0" fmla="*/ 0 w 9106588"/>
                <a:gd name="connsiteY0" fmla="*/ 0 h 3841695"/>
                <a:gd name="connsiteX1" fmla="*/ 1267515 w 9106588"/>
                <a:gd name="connsiteY1" fmla="*/ 194235 h 3841695"/>
                <a:gd name="connsiteX2" fmla="*/ 4648890 w 9106588"/>
                <a:gd name="connsiteY2" fmla="*/ 2346886 h 3841695"/>
                <a:gd name="connsiteX3" fmla="*/ 4992116 w 9106588"/>
                <a:gd name="connsiteY3" fmla="*/ 3439467 h 3841695"/>
                <a:gd name="connsiteX4" fmla="*/ 9106588 w 9106588"/>
                <a:gd name="connsiteY4" fmla="*/ 3824197 h 3841695"/>
                <a:gd name="connsiteX0" fmla="*/ 0 w 9106588"/>
                <a:gd name="connsiteY0" fmla="*/ 0 h 3843335"/>
                <a:gd name="connsiteX1" fmla="*/ 1267515 w 9106588"/>
                <a:gd name="connsiteY1" fmla="*/ 194235 h 3843335"/>
                <a:gd name="connsiteX2" fmla="*/ 4648890 w 9106588"/>
                <a:gd name="connsiteY2" fmla="*/ 2346886 h 3843335"/>
                <a:gd name="connsiteX3" fmla="*/ 4992116 w 9106588"/>
                <a:gd name="connsiteY3" fmla="*/ 3439467 h 3843335"/>
                <a:gd name="connsiteX4" fmla="*/ 9106588 w 9106588"/>
                <a:gd name="connsiteY4" fmla="*/ 3824197 h 3843335"/>
                <a:gd name="connsiteX0" fmla="*/ 0 w 9106588"/>
                <a:gd name="connsiteY0" fmla="*/ 0 h 3843335"/>
                <a:gd name="connsiteX1" fmla="*/ 1267515 w 9106588"/>
                <a:gd name="connsiteY1" fmla="*/ 194235 h 3843335"/>
                <a:gd name="connsiteX2" fmla="*/ 4648890 w 9106588"/>
                <a:gd name="connsiteY2" fmla="*/ 2346886 h 3843335"/>
                <a:gd name="connsiteX3" fmla="*/ 4992116 w 9106588"/>
                <a:gd name="connsiteY3" fmla="*/ 3439467 h 3843335"/>
                <a:gd name="connsiteX4" fmla="*/ 9106588 w 9106588"/>
                <a:gd name="connsiteY4" fmla="*/ 3824197 h 3843335"/>
                <a:gd name="connsiteX0" fmla="*/ 0 w 9106588"/>
                <a:gd name="connsiteY0" fmla="*/ 0 h 3843335"/>
                <a:gd name="connsiteX1" fmla="*/ 1267515 w 9106588"/>
                <a:gd name="connsiteY1" fmla="*/ 194235 h 3843335"/>
                <a:gd name="connsiteX2" fmla="*/ 4648890 w 9106588"/>
                <a:gd name="connsiteY2" fmla="*/ 2346886 h 3843335"/>
                <a:gd name="connsiteX3" fmla="*/ 4992116 w 9106588"/>
                <a:gd name="connsiteY3" fmla="*/ 3439467 h 3843335"/>
                <a:gd name="connsiteX4" fmla="*/ 9106588 w 9106588"/>
                <a:gd name="connsiteY4" fmla="*/ 3824197 h 3843335"/>
                <a:gd name="connsiteX0" fmla="*/ 0 w 9106588"/>
                <a:gd name="connsiteY0" fmla="*/ 0 h 3843335"/>
                <a:gd name="connsiteX1" fmla="*/ 1267515 w 9106588"/>
                <a:gd name="connsiteY1" fmla="*/ 194235 h 3843335"/>
                <a:gd name="connsiteX2" fmla="*/ 4648890 w 9106588"/>
                <a:gd name="connsiteY2" fmla="*/ 2346886 h 3843335"/>
                <a:gd name="connsiteX3" fmla="*/ 4992116 w 9106588"/>
                <a:gd name="connsiteY3" fmla="*/ 3439467 h 3843335"/>
                <a:gd name="connsiteX4" fmla="*/ 9106588 w 9106588"/>
                <a:gd name="connsiteY4" fmla="*/ 3824197 h 3843335"/>
                <a:gd name="connsiteX0" fmla="*/ 0 w 9106588"/>
                <a:gd name="connsiteY0" fmla="*/ 0 h 3841202"/>
                <a:gd name="connsiteX1" fmla="*/ 1267515 w 9106588"/>
                <a:gd name="connsiteY1" fmla="*/ 194235 h 3841202"/>
                <a:gd name="connsiteX2" fmla="*/ 4648890 w 9106588"/>
                <a:gd name="connsiteY2" fmla="*/ 2346886 h 3841202"/>
                <a:gd name="connsiteX3" fmla="*/ 4992116 w 9106588"/>
                <a:gd name="connsiteY3" fmla="*/ 3439467 h 3841202"/>
                <a:gd name="connsiteX4" fmla="*/ 9106588 w 9106588"/>
                <a:gd name="connsiteY4" fmla="*/ 3824197 h 3841202"/>
                <a:gd name="connsiteX0" fmla="*/ 0 w 9106588"/>
                <a:gd name="connsiteY0" fmla="*/ 0 h 3841202"/>
                <a:gd name="connsiteX1" fmla="*/ 1267515 w 9106588"/>
                <a:gd name="connsiteY1" fmla="*/ 194235 h 3841202"/>
                <a:gd name="connsiteX2" fmla="*/ 4648890 w 9106588"/>
                <a:gd name="connsiteY2" fmla="*/ 2346886 h 3841202"/>
                <a:gd name="connsiteX3" fmla="*/ 4982591 w 9106588"/>
                <a:gd name="connsiteY3" fmla="*/ 3439467 h 3841202"/>
                <a:gd name="connsiteX4" fmla="*/ 9106588 w 9106588"/>
                <a:gd name="connsiteY4" fmla="*/ 3824197 h 3841202"/>
                <a:gd name="connsiteX0" fmla="*/ 0 w 9106588"/>
                <a:gd name="connsiteY0" fmla="*/ 0 h 3841724"/>
                <a:gd name="connsiteX1" fmla="*/ 1267515 w 9106588"/>
                <a:gd name="connsiteY1" fmla="*/ 194235 h 3841724"/>
                <a:gd name="connsiteX2" fmla="*/ 4648890 w 9106588"/>
                <a:gd name="connsiteY2" fmla="*/ 2346886 h 3841724"/>
                <a:gd name="connsiteX3" fmla="*/ 4973066 w 9106588"/>
                <a:gd name="connsiteY3" fmla="*/ 3448992 h 3841724"/>
                <a:gd name="connsiteX4" fmla="*/ 9106588 w 9106588"/>
                <a:gd name="connsiteY4" fmla="*/ 3824197 h 3841724"/>
                <a:gd name="connsiteX0" fmla="*/ 0 w 9106588"/>
                <a:gd name="connsiteY0" fmla="*/ 0 h 3841724"/>
                <a:gd name="connsiteX1" fmla="*/ 1267515 w 9106588"/>
                <a:gd name="connsiteY1" fmla="*/ 194235 h 3841724"/>
                <a:gd name="connsiteX2" fmla="*/ 4648890 w 9106588"/>
                <a:gd name="connsiteY2" fmla="*/ 2346886 h 3841724"/>
                <a:gd name="connsiteX3" fmla="*/ 4973066 w 9106588"/>
                <a:gd name="connsiteY3" fmla="*/ 3448992 h 3841724"/>
                <a:gd name="connsiteX4" fmla="*/ 9106588 w 9106588"/>
                <a:gd name="connsiteY4" fmla="*/ 3824197 h 3841724"/>
                <a:gd name="connsiteX0" fmla="*/ 0 w 9106588"/>
                <a:gd name="connsiteY0" fmla="*/ 0 h 3841724"/>
                <a:gd name="connsiteX1" fmla="*/ 1267515 w 9106588"/>
                <a:gd name="connsiteY1" fmla="*/ 194235 h 3841724"/>
                <a:gd name="connsiteX2" fmla="*/ 4648890 w 9106588"/>
                <a:gd name="connsiteY2" fmla="*/ 2346886 h 3841724"/>
                <a:gd name="connsiteX3" fmla="*/ 4973066 w 9106588"/>
                <a:gd name="connsiteY3" fmla="*/ 3448992 h 3841724"/>
                <a:gd name="connsiteX4" fmla="*/ 9106588 w 9106588"/>
                <a:gd name="connsiteY4" fmla="*/ 3824197 h 3841724"/>
                <a:gd name="connsiteX0" fmla="*/ 0 w 9106588"/>
                <a:gd name="connsiteY0" fmla="*/ 0 h 3841724"/>
                <a:gd name="connsiteX1" fmla="*/ 1267515 w 9106588"/>
                <a:gd name="connsiteY1" fmla="*/ 194235 h 3841724"/>
                <a:gd name="connsiteX2" fmla="*/ 4648890 w 9106588"/>
                <a:gd name="connsiteY2" fmla="*/ 2346886 h 3841724"/>
                <a:gd name="connsiteX3" fmla="*/ 4973066 w 9106588"/>
                <a:gd name="connsiteY3" fmla="*/ 3448992 h 3841724"/>
                <a:gd name="connsiteX4" fmla="*/ 9106588 w 9106588"/>
                <a:gd name="connsiteY4" fmla="*/ 3824197 h 3841724"/>
                <a:gd name="connsiteX0" fmla="*/ 0 w 9106588"/>
                <a:gd name="connsiteY0" fmla="*/ 0 h 3841724"/>
                <a:gd name="connsiteX1" fmla="*/ 1267515 w 9106588"/>
                <a:gd name="connsiteY1" fmla="*/ 194235 h 3841724"/>
                <a:gd name="connsiteX2" fmla="*/ 4648890 w 9106588"/>
                <a:gd name="connsiteY2" fmla="*/ 2346886 h 3841724"/>
                <a:gd name="connsiteX3" fmla="*/ 4973066 w 9106588"/>
                <a:gd name="connsiteY3" fmla="*/ 3448992 h 3841724"/>
                <a:gd name="connsiteX4" fmla="*/ 9106588 w 9106588"/>
                <a:gd name="connsiteY4" fmla="*/ 3824197 h 3841724"/>
                <a:gd name="connsiteX0" fmla="*/ 0 w 9106588"/>
                <a:gd name="connsiteY0" fmla="*/ 0 h 3841724"/>
                <a:gd name="connsiteX1" fmla="*/ 1267515 w 9106588"/>
                <a:gd name="connsiteY1" fmla="*/ 194235 h 3841724"/>
                <a:gd name="connsiteX2" fmla="*/ 4648890 w 9106588"/>
                <a:gd name="connsiteY2" fmla="*/ 2346886 h 3841724"/>
                <a:gd name="connsiteX3" fmla="*/ 4973066 w 9106588"/>
                <a:gd name="connsiteY3" fmla="*/ 3448992 h 3841724"/>
                <a:gd name="connsiteX4" fmla="*/ 9106588 w 9106588"/>
                <a:gd name="connsiteY4" fmla="*/ 3824197 h 3841724"/>
                <a:gd name="connsiteX0" fmla="*/ 0 w 9106588"/>
                <a:gd name="connsiteY0" fmla="*/ 0 h 3841724"/>
                <a:gd name="connsiteX1" fmla="*/ 1267515 w 9106588"/>
                <a:gd name="connsiteY1" fmla="*/ 194235 h 3841724"/>
                <a:gd name="connsiteX2" fmla="*/ 4648890 w 9106588"/>
                <a:gd name="connsiteY2" fmla="*/ 2346886 h 3841724"/>
                <a:gd name="connsiteX3" fmla="*/ 4973066 w 9106588"/>
                <a:gd name="connsiteY3" fmla="*/ 3448992 h 3841724"/>
                <a:gd name="connsiteX4" fmla="*/ 9106588 w 9106588"/>
                <a:gd name="connsiteY4" fmla="*/ 3824197 h 3841724"/>
                <a:gd name="connsiteX0" fmla="*/ 0 w 9106588"/>
                <a:gd name="connsiteY0" fmla="*/ 0 h 3841724"/>
                <a:gd name="connsiteX1" fmla="*/ 1257990 w 9106588"/>
                <a:gd name="connsiteY1" fmla="*/ 203760 h 3841724"/>
                <a:gd name="connsiteX2" fmla="*/ 4648890 w 9106588"/>
                <a:gd name="connsiteY2" fmla="*/ 2346886 h 3841724"/>
                <a:gd name="connsiteX3" fmla="*/ 4973066 w 9106588"/>
                <a:gd name="connsiteY3" fmla="*/ 3448992 h 3841724"/>
                <a:gd name="connsiteX4" fmla="*/ 9106588 w 9106588"/>
                <a:gd name="connsiteY4" fmla="*/ 3824197 h 3841724"/>
                <a:gd name="connsiteX0" fmla="*/ 0 w 9106588"/>
                <a:gd name="connsiteY0" fmla="*/ 0 h 3841724"/>
                <a:gd name="connsiteX1" fmla="*/ 1257990 w 9106588"/>
                <a:gd name="connsiteY1" fmla="*/ 203760 h 3841724"/>
                <a:gd name="connsiteX2" fmla="*/ 4648890 w 9106588"/>
                <a:gd name="connsiteY2" fmla="*/ 2346886 h 3841724"/>
                <a:gd name="connsiteX3" fmla="*/ 4973066 w 9106588"/>
                <a:gd name="connsiteY3" fmla="*/ 3448992 h 3841724"/>
                <a:gd name="connsiteX4" fmla="*/ 9106588 w 9106588"/>
                <a:gd name="connsiteY4" fmla="*/ 3824197 h 3841724"/>
                <a:gd name="connsiteX0" fmla="*/ 0 w 9106588"/>
                <a:gd name="connsiteY0" fmla="*/ 0 h 3841724"/>
                <a:gd name="connsiteX1" fmla="*/ 1257990 w 9106588"/>
                <a:gd name="connsiteY1" fmla="*/ 203760 h 3841724"/>
                <a:gd name="connsiteX2" fmla="*/ 4648890 w 9106588"/>
                <a:gd name="connsiteY2" fmla="*/ 2346886 h 3841724"/>
                <a:gd name="connsiteX3" fmla="*/ 4973066 w 9106588"/>
                <a:gd name="connsiteY3" fmla="*/ 3448992 h 3841724"/>
                <a:gd name="connsiteX4" fmla="*/ 9106588 w 9106588"/>
                <a:gd name="connsiteY4" fmla="*/ 3824197 h 3841724"/>
                <a:gd name="connsiteX0" fmla="*/ 0 w 9106588"/>
                <a:gd name="connsiteY0" fmla="*/ 0 h 3841724"/>
                <a:gd name="connsiteX1" fmla="*/ 1257990 w 9106588"/>
                <a:gd name="connsiteY1" fmla="*/ 203760 h 3841724"/>
                <a:gd name="connsiteX2" fmla="*/ 4648890 w 9106588"/>
                <a:gd name="connsiteY2" fmla="*/ 2346886 h 3841724"/>
                <a:gd name="connsiteX3" fmla="*/ 4973066 w 9106588"/>
                <a:gd name="connsiteY3" fmla="*/ 3448992 h 3841724"/>
                <a:gd name="connsiteX4" fmla="*/ 9106588 w 9106588"/>
                <a:gd name="connsiteY4" fmla="*/ 3824197 h 3841724"/>
                <a:gd name="connsiteX0" fmla="*/ 0 w 9106588"/>
                <a:gd name="connsiteY0" fmla="*/ 0 h 3841724"/>
                <a:gd name="connsiteX1" fmla="*/ 1257990 w 9106588"/>
                <a:gd name="connsiteY1" fmla="*/ 203760 h 3841724"/>
                <a:gd name="connsiteX2" fmla="*/ 4658415 w 9106588"/>
                <a:gd name="connsiteY2" fmla="*/ 2346886 h 3841724"/>
                <a:gd name="connsiteX3" fmla="*/ 4973066 w 9106588"/>
                <a:gd name="connsiteY3" fmla="*/ 3448992 h 3841724"/>
                <a:gd name="connsiteX4" fmla="*/ 9106588 w 9106588"/>
                <a:gd name="connsiteY4" fmla="*/ 3824197 h 3841724"/>
                <a:gd name="connsiteX0" fmla="*/ 0 w 9106588"/>
                <a:gd name="connsiteY0" fmla="*/ 0 h 3841724"/>
                <a:gd name="connsiteX1" fmla="*/ 1257990 w 9106588"/>
                <a:gd name="connsiteY1" fmla="*/ 203760 h 3841724"/>
                <a:gd name="connsiteX2" fmla="*/ 4658415 w 9106588"/>
                <a:gd name="connsiteY2" fmla="*/ 2346886 h 3841724"/>
                <a:gd name="connsiteX3" fmla="*/ 4973066 w 9106588"/>
                <a:gd name="connsiteY3" fmla="*/ 3448992 h 3841724"/>
                <a:gd name="connsiteX4" fmla="*/ 9106588 w 9106588"/>
                <a:gd name="connsiteY4" fmla="*/ 3824197 h 3841724"/>
                <a:gd name="connsiteX0" fmla="*/ 0 w 9106588"/>
                <a:gd name="connsiteY0" fmla="*/ 0 h 3840758"/>
                <a:gd name="connsiteX1" fmla="*/ 1257990 w 9106588"/>
                <a:gd name="connsiteY1" fmla="*/ 203760 h 3840758"/>
                <a:gd name="connsiteX2" fmla="*/ 4658415 w 9106588"/>
                <a:gd name="connsiteY2" fmla="*/ 2346886 h 3840758"/>
                <a:gd name="connsiteX3" fmla="*/ 4973066 w 9106588"/>
                <a:gd name="connsiteY3" fmla="*/ 3448992 h 3840758"/>
                <a:gd name="connsiteX4" fmla="*/ 9106588 w 9106588"/>
                <a:gd name="connsiteY4" fmla="*/ 3824197 h 3840758"/>
                <a:gd name="connsiteX0" fmla="*/ 0 w 9106588"/>
                <a:gd name="connsiteY0" fmla="*/ 0 h 3824197"/>
                <a:gd name="connsiteX1" fmla="*/ 1257990 w 9106588"/>
                <a:gd name="connsiteY1" fmla="*/ 203760 h 3824197"/>
                <a:gd name="connsiteX2" fmla="*/ 4658415 w 9106588"/>
                <a:gd name="connsiteY2" fmla="*/ 2346886 h 3824197"/>
                <a:gd name="connsiteX3" fmla="*/ 4973066 w 9106588"/>
                <a:gd name="connsiteY3" fmla="*/ 3448992 h 3824197"/>
                <a:gd name="connsiteX4" fmla="*/ 6896790 w 9106588"/>
                <a:gd name="connsiteY4" fmla="*/ 3728010 h 3824197"/>
                <a:gd name="connsiteX5" fmla="*/ 9106588 w 9106588"/>
                <a:gd name="connsiteY5" fmla="*/ 3824197 h 3824197"/>
                <a:gd name="connsiteX0" fmla="*/ 0 w 9106588"/>
                <a:gd name="connsiteY0" fmla="*/ 0 h 3824197"/>
                <a:gd name="connsiteX1" fmla="*/ 1257990 w 9106588"/>
                <a:gd name="connsiteY1" fmla="*/ 203760 h 3824197"/>
                <a:gd name="connsiteX2" fmla="*/ 4658415 w 9106588"/>
                <a:gd name="connsiteY2" fmla="*/ 2346886 h 3824197"/>
                <a:gd name="connsiteX3" fmla="*/ 4973066 w 9106588"/>
                <a:gd name="connsiteY3" fmla="*/ 3448992 h 3824197"/>
                <a:gd name="connsiteX4" fmla="*/ 6896790 w 9106588"/>
                <a:gd name="connsiteY4" fmla="*/ 3756585 h 3824197"/>
                <a:gd name="connsiteX5" fmla="*/ 9106588 w 9106588"/>
                <a:gd name="connsiteY5" fmla="*/ 3824197 h 3824197"/>
                <a:gd name="connsiteX0" fmla="*/ 0 w 9106588"/>
                <a:gd name="connsiteY0" fmla="*/ 0 h 3824197"/>
                <a:gd name="connsiteX1" fmla="*/ 1257990 w 9106588"/>
                <a:gd name="connsiteY1" fmla="*/ 203760 h 3824197"/>
                <a:gd name="connsiteX2" fmla="*/ 4658415 w 9106588"/>
                <a:gd name="connsiteY2" fmla="*/ 2346886 h 3824197"/>
                <a:gd name="connsiteX3" fmla="*/ 4973066 w 9106588"/>
                <a:gd name="connsiteY3" fmla="*/ 3448992 h 3824197"/>
                <a:gd name="connsiteX4" fmla="*/ 7011090 w 9106588"/>
                <a:gd name="connsiteY4" fmla="*/ 3766110 h 3824197"/>
                <a:gd name="connsiteX5" fmla="*/ 9106588 w 9106588"/>
                <a:gd name="connsiteY5" fmla="*/ 3824197 h 3824197"/>
                <a:gd name="connsiteX0" fmla="*/ 0 w 9106588"/>
                <a:gd name="connsiteY0" fmla="*/ 0 h 3837436"/>
                <a:gd name="connsiteX1" fmla="*/ 1257990 w 9106588"/>
                <a:gd name="connsiteY1" fmla="*/ 203760 h 3837436"/>
                <a:gd name="connsiteX2" fmla="*/ 4658415 w 9106588"/>
                <a:gd name="connsiteY2" fmla="*/ 2346886 h 3837436"/>
                <a:gd name="connsiteX3" fmla="*/ 4973066 w 9106588"/>
                <a:gd name="connsiteY3" fmla="*/ 3448992 h 3837436"/>
                <a:gd name="connsiteX4" fmla="*/ 7011090 w 9106588"/>
                <a:gd name="connsiteY4" fmla="*/ 3766110 h 3837436"/>
                <a:gd name="connsiteX5" fmla="*/ 9106588 w 9106588"/>
                <a:gd name="connsiteY5" fmla="*/ 3824197 h 3837436"/>
                <a:gd name="connsiteX0" fmla="*/ 0 w 9106588"/>
                <a:gd name="connsiteY0" fmla="*/ 0 h 3853459"/>
                <a:gd name="connsiteX1" fmla="*/ 1257990 w 9106588"/>
                <a:gd name="connsiteY1" fmla="*/ 203760 h 3853459"/>
                <a:gd name="connsiteX2" fmla="*/ 4658415 w 9106588"/>
                <a:gd name="connsiteY2" fmla="*/ 2346886 h 3853459"/>
                <a:gd name="connsiteX3" fmla="*/ 4973066 w 9106588"/>
                <a:gd name="connsiteY3" fmla="*/ 3448992 h 3853459"/>
                <a:gd name="connsiteX4" fmla="*/ 7011090 w 9106588"/>
                <a:gd name="connsiteY4" fmla="*/ 3766110 h 3853459"/>
                <a:gd name="connsiteX5" fmla="*/ 9106588 w 9106588"/>
                <a:gd name="connsiteY5" fmla="*/ 3843247 h 3853459"/>
                <a:gd name="connsiteX0" fmla="*/ 0 w 9106588"/>
                <a:gd name="connsiteY0" fmla="*/ 0 h 3849702"/>
                <a:gd name="connsiteX1" fmla="*/ 1257990 w 9106588"/>
                <a:gd name="connsiteY1" fmla="*/ 203760 h 3849702"/>
                <a:gd name="connsiteX2" fmla="*/ 4658415 w 9106588"/>
                <a:gd name="connsiteY2" fmla="*/ 2346886 h 3849702"/>
                <a:gd name="connsiteX3" fmla="*/ 4973066 w 9106588"/>
                <a:gd name="connsiteY3" fmla="*/ 3448992 h 3849702"/>
                <a:gd name="connsiteX4" fmla="*/ 7011090 w 9106588"/>
                <a:gd name="connsiteY4" fmla="*/ 3766110 h 3849702"/>
                <a:gd name="connsiteX5" fmla="*/ 9106588 w 9106588"/>
                <a:gd name="connsiteY5" fmla="*/ 3843247 h 3849702"/>
                <a:gd name="connsiteX0" fmla="*/ 0 w 9106588"/>
                <a:gd name="connsiteY0" fmla="*/ 0 h 3849702"/>
                <a:gd name="connsiteX1" fmla="*/ 1257990 w 9106588"/>
                <a:gd name="connsiteY1" fmla="*/ 203760 h 3849702"/>
                <a:gd name="connsiteX2" fmla="*/ 4658415 w 9106588"/>
                <a:gd name="connsiteY2" fmla="*/ 2346886 h 3849702"/>
                <a:gd name="connsiteX3" fmla="*/ 4973066 w 9106588"/>
                <a:gd name="connsiteY3" fmla="*/ 3448992 h 3849702"/>
                <a:gd name="connsiteX4" fmla="*/ 7011090 w 9106588"/>
                <a:gd name="connsiteY4" fmla="*/ 3766110 h 3849702"/>
                <a:gd name="connsiteX5" fmla="*/ 9106588 w 9106588"/>
                <a:gd name="connsiteY5" fmla="*/ 3843247 h 3849702"/>
                <a:gd name="connsiteX0" fmla="*/ 0 w 9106588"/>
                <a:gd name="connsiteY0" fmla="*/ 0 h 3849702"/>
                <a:gd name="connsiteX1" fmla="*/ 1257990 w 9106588"/>
                <a:gd name="connsiteY1" fmla="*/ 203760 h 3849702"/>
                <a:gd name="connsiteX2" fmla="*/ 4658415 w 9106588"/>
                <a:gd name="connsiteY2" fmla="*/ 2346886 h 3849702"/>
                <a:gd name="connsiteX3" fmla="*/ 4973066 w 9106588"/>
                <a:gd name="connsiteY3" fmla="*/ 3448992 h 3849702"/>
                <a:gd name="connsiteX4" fmla="*/ 7011090 w 9106588"/>
                <a:gd name="connsiteY4" fmla="*/ 3766110 h 3849702"/>
                <a:gd name="connsiteX5" fmla="*/ 9106588 w 9106588"/>
                <a:gd name="connsiteY5" fmla="*/ 3843247 h 3849702"/>
                <a:gd name="connsiteX0" fmla="*/ 0 w 9106588"/>
                <a:gd name="connsiteY0" fmla="*/ 0 h 3849702"/>
                <a:gd name="connsiteX1" fmla="*/ 1257990 w 9106588"/>
                <a:gd name="connsiteY1" fmla="*/ 203760 h 3849702"/>
                <a:gd name="connsiteX2" fmla="*/ 4658415 w 9106588"/>
                <a:gd name="connsiteY2" fmla="*/ 2346886 h 3849702"/>
                <a:gd name="connsiteX3" fmla="*/ 4973066 w 9106588"/>
                <a:gd name="connsiteY3" fmla="*/ 3448992 h 3849702"/>
                <a:gd name="connsiteX4" fmla="*/ 7011090 w 9106588"/>
                <a:gd name="connsiteY4" fmla="*/ 3766110 h 3849702"/>
                <a:gd name="connsiteX5" fmla="*/ 9106588 w 9106588"/>
                <a:gd name="connsiteY5" fmla="*/ 3843247 h 3849702"/>
                <a:gd name="connsiteX0" fmla="*/ 0 w 9106588"/>
                <a:gd name="connsiteY0" fmla="*/ 0 h 3849702"/>
                <a:gd name="connsiteX1" fmla="*/ 1257990 w 9106588"/>
                <a:gd name="connsiteY1" fmla="*/ 203760 h 3849702"/>
                <a:gd name="connsiteX2" fmla="*/ 4658415 w 9106588"/>
                <a:gd name="connsiteY2" fmla="*/ 2346886 h 3849702"/>
                <a:gd name="connsiteX3" fmla="*/ 4973066 w 9106588"/>
                <a:gd name="connsiteY3" fmla="*/ 3448992 h 3849702"/>
                <a:gd name="connsiteX4" fmla="*/ 7011090 w 9106588"/>
                <a:gd name="connsiteY4" fmla="*/ 3766110 h 3849702"/>
                <a:gd name="connsiteX5" fmla="*/ 9106588 w 9106588"/>
                <a:gd name="connsiteY5" fmla="*/ 3843247 h 3849702"/>
                <a:gd name="connsiteX0" fmla="*/ 0 w 9106588"/>
                <a:gd name="connsiteY0" fmla="*/ 0 h 3849702"/>
                <a:gd name="connsiteX1" fmla="*/ 1257990 w 9106588"/>
                <a:gd name="connsiteY1" fmla="*/ 203760 h 3849702"/>
                <a:gd name="connsiteX2" fmla="*/ 4658415 w 9106588"/>
                <a:gd name="connsiteY2" fmla="*/ 2346886 h 3849702"/>
                <a:gd name="connsiteX3" fmla="*/ 4973066 w 9106588"/>
                <a:gd name="connsiteY3" fmla="*/ 3448992 h 3849702"/>
                <a:gd name="connsiteX4" fmla="*/ 7011090 w 9106588"/>
                <a:gd name="connsiteY4" fmla="*/ 3766110 h 3849702"/>
                <a:gd name="connsiteX5" fmla="*/ 9106588 w 9106588"/>
                <a:gd name="connsiteY5" fmla="*/ 3843247 h 3849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06588" h="3849702">
                  <a:moveTo>
                    <a:pt x="0" y="0"/>
                  </a:moveTo>
                  <a:cubicBezTo>
                    <a:pt x="258878" y="67298"/>
                    <a:pt x="602238" y="93600"/>
                    <a:pt x="1257990" y="203760"/>
                  </a:cubicBezTo>
                  <a:cubicBezTo>
                    <a:pt x="4895067" y="313920"/>
                    <a:pt x="7766686" y="1182127"/>
                    <a:pt x="4658415" y="2346886"/>
                  </a:cubicBezTo>
                  <a:cubicBezTo>
                    <a:pt x="3991834" y="2650255"/>
                    <a:pt x="3699891" y="3086886"/>
                    <a:pt x="4973066" y="3448992"/>
                  </a:cubicBezTo>
                  <a:cubicBezTo>
                    <a:pt x="5336603" y="3555354"/>
                    <a:pt x="6312645" y="3732151"/>
                    <a:pt x="7011090" y="3766110"/>
                  </a:cubicBezTo>
                  <a:cubicBezTo>
                    <a:pt x="7700010" y="3828644"/>
                    <a:pt x="8738288" y="3865316"/>
                    <a:pt x="9106588" y="3843247"/>
                  </a:cubicBezTo>
                </a:path>
              </a:pathLst>
            </a:custGeom>
            <a:noFill/>
            <a:ln w="25400">
              <a:solidFill>
                <a:schemeClr val="bg2"/>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 name="Group 6">
            <a:extLst>
              <a:ext uri="{FF2B5EF4-FFF2-40B4-BE49-F238E27FC236}">
                <a16:creationId xmlns:a16="http://schemas.microsoft.com/office/drawing/2014/main" id="{B4FA34A9-D4EC-6047-96FF-BF5DA252366A}"/>
              </a:ext>
            </a:extLst>
          </p:cNvPr>
          <p:cNvGrpSpPr/>
          <p:nvPr/>
        </p:nvGrpSpPr>
        <p:grpSpPr>
          <a:xfrm>
            <a:off x="8701737" y="4569807"/>
            <a:ext cx="1187956" cy="1827829"/>
            <a:chOff x="6183824" y="4609562"/>
            <a:chExt cx="1187956" cy="1827829"/>
          </a:xfrm>
        </p:grpSpPr>
        <p:sp>
          <p:nvSpPr>
            <p:cNvPr id="8" name="Oval 7">
              <a:extLst>
                <a:ext uri="{FF2B5EF4-FFF2-40B4-BE49-F238E27FC236}">
                  <a16:creationId xmlns:a16="http://schemas.microsoft.com/office/drawing/2014/main" id="{D3D79781-45D1-DB48-9F1B-413DE465C367}"/>
                </a:ext>
              </a:extLst>
            </p:cNvPr>
            <p:cNvSpPr/>
            <p:nvPr/>
          </p:nvSpPr>
          <p:spPr>
            <a:xfrm>
              <a:off x="6183824" y="6351330"/>
              <a:ext cx="177891" cy="86061"/>
            </a:xfrm>
            <a:prstGeom prst="ellipse">
              <a:avLst/>
            </a:prstGeom>
            <a:solidFill>
              <a:schemeClr val="bg2">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atin typeface="Agency FB" panose="020B0503020202020204" pitchFamily="34" charset="0"/>
              </a:endParaRPr>
            </a:p>
          </p:txBody>
        </p:sp>
        <p:grpSp>
          <p:nvGrpSpPr>
            <p:cNvPr id="9" name="Group 8">
              <a:extLst>
                <a:ext uri="{FF2B5EF4-FFF2-40B4-BE49-F238E27FC236}">
                  <a16:creationId xmlns:a16="http://schemas.microsoft.com/office/drawing/2014/main" id="{30203A7D-92E5-B14E-8A41-77FFF94ED096}"/>
                </a:ext>
              </a:extLst>
            </p:cNvPr>
            <p:cNvGrpSpPr/>
            <p:nvPr/>
          </p:nvGrpSpPr>
          <p:grpSpPr>
            <a:xfrm>
              <a:off x="6220251" y="4609562"/>
              <a:ext cx="1151529" cy="1797406"/>
              <a:chOff x="5756856" y="3083341"/>
              <a:chExt cx="1463618" cy="2284544"/>
            </a:xfrm>
          </p:grpSpPr>
          <p:sp>
            <p:nvSpPr>
              <p:cNvPr id="10" name="Rectangle 2">
                <a:extLst>
                  <a:ext uri="{FF2B5EF4-FFF2-40B4-BE49-F238E27FC236}">
                    <a16:creationId xmlns:a16="http://schemas.microsoft.com/office/drawing/2014/main" id="{C707AF68-F925-924D-94CB-8A494465762D}"/>
                  </a:ext>
                </a:extLst>
              </p:cNvPr>
              <p:cNvSpPr/>
              <p:nvPr/>
            </p:nvSpPr>
            <p:spPr>
              <a:xfrm>
                <a:off x="5926743" y="3083341"/>
                <a:ext cx="1293731" cy="1212695"/>
              </a:xfrm>
              <a:custGeom>
                <a:avLst/>
                <a:gdLst>
                  <a:gd name="connsiteX0" fmla="*/ 0 w 1281165"/>
                  <a:gd name="connsiteY0" fmla="*/ 0 h 1276140"/>
                  <a:gd name="connsiteX1" fmla="*/ 1281165 w 1281165"/>
                  <a:gd name="connsiteY1" fmla="*/ 0 h 1276140"/>
                  <a:gd name="connsiteX2" fmla="*/ 1281165 w 1281165"/>
                  <a:gd name="connsiteY2" fmla="*/ 1276140 h 1276140"/>
                  <a:gd name="connsiteX3" fmla="*/ 0 w 1281165"/>
                  <a:gd name="connsiteY3" fmla="*/ 1276140 h 1276140"/>
                  <a:gd name="connsiteX4" fmla="*/ 0 w 1281165"/>
                  <a:gd name="connsiteY4" fmla="*/ 0 h 1276140"/>
                  <a:gd name="connsiteX0" fmla="*/ 0 w 1281165"/>
                  <a:gd name="connsiteY0" fmla="*/ 0 h 1276140"/>
                  <a:gd name="connsiteX1" fmla="*/ 1281165 w 1281165"/>
                  <a:gd name="connsiteY1" fmla="*/ 0 h 1276140"/>
                  <a:gd name="connsiteX2" fmla="*/ 1281165 w 1281165"/>
                  <a:gd name="connsiteY2" fmla="*/ 1276140 h 1276140"/>
                  <a:gd name="connsiteX3" fmla="*/ 0 w 1281165"/>
                  <a:gd name="connsiteY3" fmla="*/ 1276140 h 1276140"/>
                  <a:gd name="connsiteX4" fmla="*/ 235 w 1281165"/>
                  <a:gd name="connsiteY4" fmla="*/ 86005 h 1276140"/>
                  <a:gd name="connsiteX5" fmla="*/ 0 w 1281165"/>
                  <a:gd name="connsiteY5" fmla="*/ 0 h 1276140"/>
                  <a:gd name="connsiteX0" fmla="*/ 235 w 1281165"/>
                  <a:gd name="connsiteY0" fmla="*/ 202706 h 1392841"/>
                  <a:gd name="connsiteX1" fmla="*/ 1281165 w 1281165"/>
                  <a:gd name="connsiteY1" fmla="*/ 116701 h 1392841"/>
                  <a:gd name="connsiteX2" fmla="*/ 1281165 w 1281165"/>
                  <a:gd name="connsiteY2" fmla="*/ 1392841 h 1392841"/>
                  <a:gd name="connsiteX3" fmla="*/ 0 w 1281165"/>
                  <a:gd name="connsiteY3" fmla="*/ 1392841 h 1392841"/>
                  <a:gd name="connsiteX4" fmla="*/ 235 w 1281165"/>
                  <a:gd name="connsiteY4" fmla="*/ 202706 h 1392841"/>
                  <a:gd name="connsiteX0" fmla="*/ 235 w 1281165"/>
                  <a:gd name="connsiteY0" fmla="*/ 230131 h 1420266"/>
                  <a:gd name="connsiteX1" fmla="*/ 558560 w 1281165"/>
                  <a:gd name="connsiteY1" fmla="*/ 39276 h 1420266"/>
                  <a:gd name="connsiteX2" fmla="*/ 1281165 w 1281165"/>
                  <a:gd name="connsiteY2" fmla="*/ 144126 h 1420266"/>
                  <a:gd name="connsiteX3" fmla="*/ 1281165 w 1281165"/>
                  <a:gd name="connsiteY3" fmla="*/ 1420266 h 1420266"/>
                  <a:gd name="connsiteX4" fmla="*/ 0 w 1281165"/>
                  <a:gd name="connsiteY4" fmla="*/ 1420266 h 1420266"/>
                  <a:gd name="connsiteX5" fmla="*/ 235 w 1281165"/>
                  <a:gd name="connsiteY5" fmla="*/ 230131 h 1420266"/>
                  <a:gd name="connsiteX0" fmla="*/ 235 w 1281165"/>
                  <a:gd name="connsiteY0" fmla="*/ 192194 h 1382329"/>
                  <a:gd name="connsiteX1" fmla="*/ 561408 w 1281165"/>
                  <a:gd name="connsiteY1" fmla="*/ 103889 h 1382329"/>
                  <a:gd name="connsiteX2" fmla="*/ 1281165 w 1281165"/>
                  <a:gd name="connsiteY2" fmla="*/ 106189 h 1382329"/>
                  <a:gd name="connsiteX3" fmla="*/ 1281165 w 1281165"/>
                  <a:gd name="connsiteY3" fmla="*/ 1382329 h 1382329"/>
                  <a:gd name="connsiteX4" fmla="*/ 0 w 1281165"/>
                  <a:gd name="connsiteY4" fmla="*/ 1382329 h 1382329"/>
                  <a:gd name="connsiteX5" fmla="*/ 235 w 1281165"/>
                  <a:gd name="connsiteY5" fmla="*/ 192194 h 1382329"/>
                  <a:gd name="connsiteX0" fmla="*/ 235 w 1281165"/>
                  <a:gd name="connsiteY0" fmla="*/ 165074 h 1355209"/>
                  <a:gd name="connsiteX1" fmla="*/ 561408 w 1281165"/>
                  <a:gd name="connsiteY1" fmla="*/ 76769 h 1355209"/>
                  <a:gd name="connsiteX2" fmla="*/ 1281165 w 1281165"/>
                  <a:gd name="connsiteY2" fmla="*/ 79069 h 1355209"/>
                  <a:gd name="connsiteX3" fmla="*/ 1281165 w 1281165"/>
                  <a:gd name="connsiteY3" fmla="*/ 1355209 h 1355209"/>
                  <a:gd name="connsiteX4" fmla="*/ 0 w 1281165"/>
                  <a:gd name="connsiteY4" fmla="*/ 1355209 h 1355209"/>
                  <a:gd name="connsiteX5" fmla="*/ 235 w 1281165"/>
                  <a:gd name="connsiteY5" fmla="*/ 165074 h 1355209"/>
                  <a:gd name="connsiteX0" fmla="*/ 235 w 1281165"/>
                  <a:gd name="connsiteY0" fmla="*/ 126880 h 1317015"/>
                  <a:gd name="connsiteX1" fmla="*/ 561408 w 1281165"/>
                  <a:gd name="connsiteY1" fmla="*/ 38575 h 1317015"/>
                  <a:gd name="connsiteX2" fmla="*/ 1281165 w 1281165"/>
                  <a:gd name="connsiteY2" fmla="*/ 40875 h 1317015"/>
                  <a:gd name="connsiteX3" fmla="*/ 1281165 w 1281165"/>
                  <a:gd name="connsiteY3" fmla="*/ 1317015 h 1317015"/>
                  <a:gd name="connsiteX4" fmla="*/ 0 w 1281165"/>
                  <a:gd name="connsiteY4" fmla="*/ 1317015 h 1317015"/>
                  <a:gd name="connsiteX5" fmla="*/ 235 w 1281165"/>
                  <a:gd name="connsiteY5" fmla="*/ 126880 h 1317015"/>
                  <a:gd name="connsiteX0" fmla="*/ 235 w 1281165"/>
                  <a:gd name="connsiteY0" fmla="*/ 126880 h 1317015"/>
                  <a:gd name="connsiteX1" fmla="*/ 561408 w 1281165"/>
                  <a:gd name="connsiteY1" fmla="*/ 38575 h 1317015"/>
                  <a:gd name="connsiteX2" fmla="*/ 1281165 w 1281165"/>
                  <a:gd name="connsiteY2" fmla="*/ 40875 h 1317015"/>
                  <a:gd name="connsiteX3" fmla="*/ 1281165 w 1281165"/>
                  <a:gd name="connsiteY3" fmla="*/ 1317015 h 1317015"/>
                  <a:gd name="connsiteX4" fmla="*/ 0 w 1281165"/>
                  <a:gd name="connsiteY4" fmla="*/ 1317015 h 1317015"/>
                  <a:gd name="connsiteX5" fmla="*/ 235 w 1281165"/>
                  <a:gd name="connsiteY5" fmla="*/ 126880 h 1317015"/>
                  <a:gd name="connsiteX0" fmla="*/ 235 w 1281165"/>
                  <a:gd name="connsiteY0" fmla="*/ 181142 h 1371277"/>
                  <a:gd name="connsiteX1" fmla="*/ 561408 w 1281165"/>
                  <a:gd name="connsiteY1" fmla="*/ 92837 h 1371277"/>
                  <a:gd name="connsiteX2" fmla="*/ 1281165 w 1281165"/>
                  <a:gd name="connsiteY2" fmla="*/ 95137 h 1371277"/>
                  <a:gd name="connsiteX3" fmla="*/ 1281165 w 1281165"/>
                  <a:gd name="connsiteY3" fmla="*/ 1371277 h 1371277"/>
                  <a:gd name="connsiteX4" fmla="*/ 0 w 1281165"/>
                  <a:gd name="connsiteY4" fmla="*/ 1371277 h 1371277"/>
                  <a:gd name="connsiteX5" fmla="*/ 235 w 1281165"/>
                  <a:gd name="connsiteY5" fmla="*/ 181142 h 1371277"/>
                  <a:gd name="connsiteX0" fmla="*/ 235 w 1281165"/>
                  <a:gd name="connsiteY0" fmla="*/ 181142 h 1371277"/>
                  <a:gd name="connsiteX1" fmla="*/ 552862 w 1281165"/>
                  <a:gd name="connsiteY1" fmla="*/ 92837 h 1371277"/>
                  <a:gd name="connsiteX2" fmla="*/ 1281165 w 1281165"/>
                  <a:gd name="connsiteY2" fmla="*/ 95137 h 1371277"/>
                  <a:gd name="connsiteX3" fmla="*/ 1281165 w 1281165"/>
                  <a:gd name="connsiteY3" fmla="*/ 1371277 h 1371277"/>
                  <a:gd name="connsiteX4" fmla="*/ 0 w 1281165"/>
                  <a:gd name="connsiteY4" fmla="*/ 1371277 h 1371277"/>
                  <a:gd name="connsiteX5" fmla="*/ 235 w 1281165"/>
                  <a:gd name="connsiteY5" fmla="*/ 181142 h 1371277"/>
                  <a:gd name="connsiteX0" fmla="*/ 235 w 1281165"/>
                  <a:gd name="connsiteY0" fmla="*/ 177432 h 1367567"/>
                  <a:gd name="connsiteX1" fmla="*/ 552862 w 1281165"/>
                  <a:gd name="connsiteY1" fmla="*/ 89127 h 1367567"/>
                  <a:gd name="connsiteX2" fmla="*/ 1281165 w 1281165"/>
                  <a:gd name="connsiteY2" fmla="*/ 91427 h 1367567"/>
                  <a:gd name="connsiteX3" fmla="*/ 1281165 w 1281165"/>
                  <a:gd name="connsiteY3" fmla="*/ 1367567 h 1367567"/>
                  <a:gd name="connsiteX4" fmla="*/ 0 w 1281165"/>
                  <a:gd name="connsiteY4" fmla="*/ 1367567 h 1367567"/>
                  <a:gd name="connsiteX5" fmla="*/ 235 w 1281165"/>
                  <a:gd name="connsiteY5" fmla="*/ 177432 h 1367567"/>
                  <a:gd name="connsiteX0" fmla="*/ 235 w 1281165"/>
                  <a:gd name="connsiteY0" fmla="*/ 178350 h 1368485"/>
                  <a:gd name="connsiteX1" fmla="*/ 552862 w 1281165"/>
                  <a:gd name="connsiteY1" fmla="*/ 90045 h 1368485"/>
                  <a:gd name="connsiteX2" fmla="*/ 1281165 w 1281165"/>
                  <a:gd name="connsiteY2" fmla="*/ 92345 h 1368485"/>
                  <a:gd name="connsiteX3" fmla="*/ 1281165 w 1281165"/>
                  <a:gd name="connsiteY3" fmla="*/ 1368485 h 1368485"/>
                  <a:gd name="connsiteX4" fmla="*/ 0 w 1281165"/>
                  <a:gd name="connsiteY4" fmla="*/ 1368485 h 1368485"/>
                  <a:gd name="connsiteX5" fmla="*/ 235 w 1281165"/>
                  <a:gd name="connsiteY5" fmla="*/ 178350 h 1368485"/>
                  <a:gd name="connsiteX0" fmla="*/ 235 w 1281165"/>
                  <a:gd name="connsiteY0" fmla="*/ 179274 h 1369409"/>
                  <a:gd name="connsiteX1" fmla="*/ 552862 w 1281165"/>
                  <a:gd name="connsiteY1" fmla="*/ 90969 h 1369409"/>
                  <a:gd name="connsiteX2" fmla="*/ 1281165 w 1281165"/>
                  <a:gd name="connsiteY2" fmla="*/ 93269 h 1369409"/>
                  <a:gd name="connsiteX3" fmla="*/ 1281165 w 1281165"/>
                  <a:gd name="connsiteY3" fmla="*/ 1369409 h 1369409"/>
                  <a:gd name="connsiteX4" fmla="*/ 0 w 1281165"/>
                  <a:gd name="connsiteY4" fmla="*/ 1369409 h 1369409"/>
                  <a:gd name="connsiteX5" fmla="*/ 235 w 1281165"/>
                  <a:gd name="connsiteY5" fmla="*/ 179274 h 1369409"/>
                  <a:gd name="connsiteX0" fmla="*/ 235 w 1281165"/>
                  <a:gd name="connsiteY0" fmla="*/ 181142 h 1371277"/>
                  <a:gd name="connsiteX1" fmla="*/ 552862 w 1281165"/>
                  <a:gd name="connsiteY1" fmla="*/ 92837 h 1371277"/>
                  <a:gd name="connsiteX2" fmla="*/ 1281165 w 1281165"/>
                  <a:gd name="connsiteY2" fmla="*/ 95137 h 1371277"/>
                  <a:gd name="connsiteX3" fmla="*/ 1281165 w 1281165"/>
                  <a:gd name="connsiteY3" fmla="*/ 1371277 h 1371277"/>
                  <a:gd name="connsiteX4" fmla="*/ 0 w 1281165"/>
                  <a:gd name="connsiteY4" fmla="*/ 1371277 h 1371277"/>
                  <a:gd name="connsiteX5" fmla="*/ 235 w 1281165"/>
                  <a:gd name="connsiteY5" fmla="*/ 181142 h 1371277"/>
                  <a:gd name="connsiteX0" fmla="*/ 95066 w 1375996"/>
                  <a:gd name="connsiteY0" fmla="*/ 181142 h 1427797"/>
                  <a:gd name="connsiteX1" fmla="*/ 647693 w 1375996"/>
                  <a:gd name="connsiteY1" fmla="*/ 92837 h 1427797"/>
                  <a:gd name="connsiteX2" fmla="*/ 1375996 w 1375996"/>
                  <a:gd name="connsiteY2" fmla="*/ 95137 h 1427797"/>
                  <a:gd name="connsiteX3" fmla="*/ 1375996 w 1375996"/>
                  <a:gd name="connsiteY3" fmla="*/ 1371277 h 1427797"/>
                  <a:gd name="connsiteX4" fmla="*/ 94831 w 1375996"/>
                  <a:gd name="connsiteY4" fmla="*/ 1371277 h 1427797"/>
                  <a:gd name="connsiteX5" fmla="*/ 95066 w 1375996"/>
                  <a:gd name="connsiteY5" fmla="*/ 1329128 h 1427797"/>
                  <a:gd name="connsiteX6" fmla="*/ 95066 w 1375996"/>
                  <a:gd name="connsiteY6" fmla="*/ 181142 h 1427797"/>
                  <a:gd name="connsiteX0" fmla="*/ 40927 w 1321857"/>
                  <a:gd name="connsiteY0" fmla="*/ 181142 h 1371277"/>
                  <a:gd name="connsiteX1" fmla="*/ 593554 w 1321857"/>
                  <a:gd name="connsiteY1" fmla="*/ 92837 h 1371277"/>
                  <a:gd name="connsiteX2" fmla="*/ 1321857 w 1321857"/>
                  <a:gd name="connsiteY2" fmla="*/ 95137 h 1371277"/>
                  <a:gd name="connsiteX3" fmla="*/ 1321857 w 1321857"/>
                  <a:gd name="connsiteY3" fmla="*/ 1371277 h 1371277"/>
                  <a:gd name="connsiteX4" fmla="*/ 40927 w 1321857"/>
                  <a:gd name="connsiteY4" fmla="*/ 1329128 h 1371277"/>
                  <a:gd name="connsiteX5" fmla="*/ 40927 w 1321857"/>
                  <a:gd name="connsiteY5" fmla="*/ 181142 h 1371277"/>
                  <a:gd name="connsiteX0" fmla="*/ 1679 w 1282609"/>
                  <a:gd name="connsiteY0" fmla="*/ 181142 h 1371277"/>
                  <a:gd name="connsiteX1" fmla="*/ 554306 w 1282609"/>
                  <a:gd name="connsiteY1" fmla="*/ 92837 h 1371277"/>
                  <a:gd name="connsiteX2" fmla="*/ 1282609 w 1282609"/>
                  <a:gd name="connsiteY2" fmla="*/ 95137 h 1371277"/>
                  <a:gd name="connsiteX3" fmla="*/ 1282609 w 1282609"/>
                  <a:gd name="connsiteY3" fmla="*/ 1371277 h 1371277"/>
                  <a:gd name="connsiteX4" fmla="*/ 1679 w 1282609"/>
                  <a:gd name="connsiteY4" fmla="*/ 1329128 h 1371277"/>
                  <a:gd name="connsiteX5" fmla="*/ 1679 w 1282609"/>
                  <a:gd name="connsiteY5" fmla="*/ 181142 h 1371277"/>
                  <a:gd name="connsiteX0" fmla="*/ 893 w 1287520"/>
                  <a:gd name="connsiteY0" fmla="*/ 182809 h 1370095"/>
                  <a:gd name="connsiteX1" fmla="*/ 559217 w 1287520"/>
                  <a:gd name="connsiteY1" fmla="*/ 91655 h 1370095"/>
                  <a:gd name="connsiteX2" fmla="*/ 1287520 w 1287520"/>
                  <a:gd name="connsiteY2" fmla="*/ 93955 h 1370095"/>
                  <a:gd name="connsiteX3" fmla="*/ 1287520 w 1287520"/>
                  <a:gd name="connsiteY3" fmla="*/ 1370095 h 1370095"/>
                  <a:gd name="connsiteX4" fmla="*/ 6590 w 1287520"/>
                  <a:gd name="connsiteY4" fmla="*/ 1327946 h 1370095"/>
                  <a:gd name="connsiteX5" fmla="*/ 893 w 1287520"/>
                  <a:gd name="connsiteY5" fmla="*/ 182809 h 1370095"/>
                  <a:gd name="connsiteX0" fmla="*/ 893 w 1287520"/>
                  <a:gd name="connsiteY0" fmla="*/ 182809 h 1370095"/>
                  <a:gd name="connsiteX1" fmla="*/ 559217 w 1287520"/>
                  <a:gd name="connsiteY1" fmla="*/ 91655 h 1370095"/>
                  <a:gd name="connsiteX2" fmla="*/ 1287520 w 1287520"/>
                  <a:gd name="connsiteY2" fmla="*/ 93955 h 1370095"/>
                  <a:gd name="connsiteX3" fmla="*/ 1287520 w 1287520"/>
                  <a:gd name="connsiteY3" fmla="*/ 1370095 h 1370095"/>
                  <a:gd name="connsiteX4" fmla="*/ 6590 w 1287520"/>
                  <a:gd name="connsiteY4" fmla="*/ 1327946 h 1370095"/>
                  <a:gd name="connsiteX5" fmla="*/ 893 w 1287520"/>
                  <a:gd name="connsiteY5" fmla="*/ 182809 h 1370095"/>
                  <a:gd name="connsiteX0" fmla="*/ 893 w 1287520"/>
                  <a:gd name="connsiteY0" fmla="*/ 182809 h 1370095"/>
                  <a:gd name="connsiteX1" fmla="*/ 559217 w 1287520"/>
                  <a:gd name="connsiteY1" fmla="*/ 91655 h 1370095"/>
                  <a:gd name="connsiteX2" fmla="*/ 1287520 w 1287520"/>
                  <a:gd name="connsiteY2" fmla="*/ 93955 h 1370095"/>
                  <a:gd name="connsiteX3" fmla="*/ 1287520 w 1287520"/>
                  <a:gd name="connsiteY3" fmla="*/ 1370095 h 1370095"/>
                  <a:gd name="connsiteX4" fmla="*/ 667464 w 1287520"/>
                  <a:gd name="connsiteY4" fmla="*/ 1347887 h 1370095"/>
                  <a:gd name="connsiteX5" fmla="*/ 6590 w 1287520"/>
                  <a:gd name="connsiteY5" fmla="*/ 1327946 h 1370095"/>
                  <a:gd name="connsiteX6" fmla="*/ 893 w 1287520"/>
                  <a:gd name="connsiteY6" fmla="*/ 182809 h 1370095"/>
                  <a:gd name="connsiteX0" fmla="*/ 893 w 1287520"/>
                  <a:gd name="connsiteY0" fmla="*/ 182809 h 1370095"/>
                  <a:gd name="connsiteX1" fmla="*/ 559217 w 1287520"/>
                  <a:gd name="connsiteY1" fmla="*/ 91655 h 1370095"/>
                  <a:gd name="connsiteX2" fmla="*/ 1287520 w 1287520"/>
                  <a:gd name="connsiteY2" fmla="*/ 93955 h 1370095"/>
                  <a:gd name="connsiteX3" fmla="*/ 1287520 w 1287520"/>
                  <a:gd name="connsiteY3" fmla="*/ 1370095 h 1370095"/>
                  <a:gd name="connsiteX4" fmla="*/ 636130 w 1287520"/>
                  <a:gd name="connsiteY4" fmla="*/ 1282369 h 1370095"/>
                  <a:gd name="connsiteX5" fmla="*/ 6590 w 1287520"/>
                  <a:gd name="connsiteY5" fmla="*/ 1327946 h 1370095"/>
                  <a:gd name="connsiteX6" fmla="*/ 893 w 1287520"/>
                  <a:gd name="connsiteY6" fmla="*/ 182809 h 1370095"/>
                  <a:gd name="connsiteX0" fmla="*/ 893 w 1287520"/>
                  <a:gd name="connsiteY0" fmla="*/ 182809 h 1370095"/>
                  <a:gd name="connsiteX1" fmla="*/ 559217 w 1287520"/>
                  <a:gd name="connsiteY1" fmla="*/ 91655 h 1370095"/>
                  <a:gd name="connsiteX2" fmla="*/ 1287520 w 1287520"/>
                  <a:gd name="connsiteY2" fmla="*/ 93955 h 1370095"/>
                  <a:gd name="connsiteX3" fmla="*/ 1287520 w 1287520"/>
                  <a:gd name="connsiteY3" fmla="*/ 1370095 h 1370095"/>
                  <a:gd name="connsiteX4" fmla="*/ 636130 w 1287520"/>
                  <a:gd name="connsiteY4" fmla="*/ 1282369 h 1370095"/>
                  <a:gd name="connsiteX5" fmla="*/ 6590 w 1287520"/>
                  <a:gd name="connsiteY5" fmla="*/ 1327946 h 1370095"/>
                  <a:gd name="connsiteX6" fmla="*/ 893 w 1287520"/>
                  <a:gd name="connsiteY6" fmla="*/ 182809 h 1370095"/>
                  <a:gd name="connsiteX0" fmla="*/ 893 w 1287520"/>
                  <a:gd name="connsiteY0" fmla="*/ 182809 h 1370095"/>
                  <a:gd name="connsiteX1" fmla="*/ 559217 w 1287520"/>
                  <a:gd name="connsiteY1" fmla="*/ 91655 h 1370095"/>
                  <a:gd name="connsiteX2" fmla="*/ 1287520 w 1287520"/>
                  <a:gd name="connsiteY2" fmla="*/ 93955 h 1370095"/>
                  <a:gd name="connsiteX3" fmla="*/ 1287520 w 1287520"/>
                  <a:gd name="connsiteY3" fmla="*/ 1370095 h 1370095"/>
                  <a:gd name="connsiteX4" fmla="*/ 636130 w 1287520"/>
                  <a:gd name="connsiteY4" fmla="*/ 1268126 h 1370095"/>
                  <a:gd name="connsiteX5" fmla="*/ 6590 w 1287520"/>
                  <a:gd name="connsiteY5" fmla="*/ 1327946 h 1370095"/>
                  <a:gd name="connsiteX6" fmla="*/ 893 w 1287520"/>
                  <a:gd name="connsiteY6" fmla="*/ 182809 h 1370095"/>
                  <a:gd name="connsiteX0" fmla="*/ 893 w 1287520"/>
                  <a:gd name="connsiteY0" fmla="*/ 182809 h 1370095"/>
                  <a:gd name="connsiteX1" fmla="*/ 559217 w 1287520"/>
                  <a:gd name="connsiteY1" fmla="*/ 91655 h 1370095"/>
                  <a:gd name="connsiteX2" fmla="*/ 1287520 w 1287520"/>
                  <a:gd name="connsiteY2" fmla="*/ 93955 h 1370095"/>
                  <a:gd name="connsiteX3" fmla="*/ 1287520 w 1287520"/>
                  <a:gd name="connsiteY3" fmla="*/ 1370095 h 1370095"/>
                  <a:gd name="connsiteX4" fmla="*/ 636130 w 1287520"/>
                  <a:gd name="connsiteY4" fmla="*/ 1268126 h 1370095"/>
                  <a:gd name="connsiteX5" fmla="*/ 6590 w 1287520"/>
                  <a:gd name="connsiteY5" fmla="*/ 1327946 h 1370095"/>
                  <a:gd name="connsiteX6" fmla="*/ 893 w 1287520"/>
                  <a:gd name="connsiteY6" fmla="*/ 182809 h 1370095"/>
                  <a:gd name="connsiteX0" fmla="*/ 893 w 1288459"/>
                  <a:gd name="connsiteY0" fmla="*/ 182809 h 1370095"/>
                  <a:gd name="connsiteX1" fmla="*/ 559217 w 1288459"/>
                  <a:gd name="connsiteY1" fmla="*/ 91655 h 1370095"/>
                  <a:gd name="connsiteX2" fmla="*/ 1287520 w 1288459"/>
                  <a:gd name="connsiteY2" fmla="*/ 93955 h 1370095"/>
                  <a:gd name="connsiteX3" fmla="*/ 1288459 w 1288459"/>
                  <a:gd name="connsiteY3" fmla="*/ 1236791 h 1370095"/>
                  <a:gd name="connsiteX4" fmla="*/ 1287520 w 1288459"/>
                  <a:gd name="connsiteY4" fmla="*/ 1370095 h 1370095"/>
                  <a:gd name="connsiteX5" fmla="*/ 636130 w 1288459"/>
                  <a:gd name="connsiteY5" fmla="*/ 1268126 h 1370095"/>
                  <a:gd name="connsiteX6" fmla="*/ 6590 w 1288459"/>
                  <a:gd name="connsiteY6" fmla="*/ 1327946 h 1370095"/>
                  <a:gd name="connsiteX7" fmla="*/ 893 w 1288459"/>
                  <a:gd name="connsiteY7" fmla="*/ 182809 h 1370095"/>
                  <a:gd name="connsiteX0" fmla="*/ 893 w 1331188"/>
                  <a:gd name="connsiteY0" fmla="*/ 182809 h 1370095"/>
                  <a:gd name="connsiteX1" fmla="*/ 559217 w 1331188"/>
                  <a:gd name="connsiteY1" fmla="*/ 91655 h 1370095"/>
                  <a:gd name="connsiteX2" fmla="*/ 1287520 w 1331188"/>
                  <a:gd name="connsiteY2" fmla="*/ 93955 h 1370095"/>
                  <a:gd name="connsiteX3" fmla="*/ 1331188 w 1331188"/>
                  <a:gd name="connsiteY3" fmla="*/ 1236791 h 1370095"/>
                  <a:gd name="connsiteX4" fmla="*/ 1287520 w 1331188"/>
                  <a:gd name="connsiteY4" fmla="*/ 1370095 h 1370095"/>
                  <a:gd name="connsiteX5" fmla="*/ 636130 w 1331188"/>
                  <a:gd name="connsiteY5" fmla="*/ 1268126 h 1370095"/>
                  <a:gd name="connsiteX6" fmla="*/ 6590 w 1331188"/>
                  <a:gd name="connsiteY6" fmla="*/ 1327946 h 1370095"/>
                  <a:gd name="connsiteX7" fmla="*/ 893 w 1331188"/>
                  <a:gd name="connsiteY7" fmla="*/ 182809 h 1370095"/>
                  <a:gd name="connsiteX0" fmla="*/ 893 w 1297004"/>
                  <a:gd name="connsiteY0" fmla="*/ 182809 h 1370095"/>
                  <a:gd name="connsiteX1" fmla="*/ 559217 w 1297004"/>
                  <a:gd name="connsiteY1" fmla="*/ 91655 h 1370095"/>
                  <a:gd name="connsiteX2" fmla="*/ 1287520 w 1297004"/>
                  <a:gd name="connsiteY2" fmla="*/ 93955 h 1370095"/>
                  <a:gd name="connsiteX3" fmla="*/ 1297004 w 1297004"/>
                  <a:gd name="connsiteY3" fmla="*/ 1236791 h 1370095"/>
                  <a:gd name="connsiteX4" fmla="*/ 1287520 w 1297004"/>
                  <a:gd name="connsiteY4" fmla="*/ 1370095 h 1370095"/>
                  <a:gd name="connsiteX5" fmla="*/ 636130 w 1297004"/>
                  <a:gd name="connsiteY5" fmla="*/ 1268126 h 1370095"/>
                  <a:gd name="connsiteX6" fmla="*/ 6590 w 1297004"/>
                  <a:gd name="connsiteY6" fmla="*/ 1327946 h 1370095"/>
                  <a:gd name="connsiteX7" fmla="*/ 893 w 1297004"/>
                  <a:gd name="connsiteY7" fmla="*/ 182809 h 1370095"/>
                  <a:gd name="connsiteX0" fmla="*/ 893 w 1297004"/>
                  <a:gd name="connsiteY0" fmla="*/ 182809 h 1327946"/>
                  <a:gd name="connsiteX1" fmla="*/ 559217 w 1297004"/>
                  <a:gd name="connsiteY1" fmla="*/ 91655 h 1327946"/>
                  <a:gd name="connsiteX2" fmla="*/ 1287520 w 1297004"/>
                  <a:gd name="connsiteY2" fmla="*/ 93955 h 1327946"/>
                  <a:gd name="connsiteX3" fmla="*/ 1297004 w 1297004"/>
                  <a:gd name="connsiteY3" fmla="*/ 1236791 h 1327946"/>
                  <a:gd name="connsiteX4" fmla="*/ 636130 w 1297004"/>
                  <a:gd name="connsiteY4" fmla="*/ 1268126 h 1327946"/>
                  <a:gd name="connsiteX5" fmla="*/ 6590 w 1297004"/>
                  <a:gd name="connsiteY5" fmla="*/ 1327946 h 1327946"/>
                  <a:gd name="connsiteX6" fmla="*/ 893 w 1297004"/>
                  <a:gd name="connsiteY6" fmla="*/ 182809 h 1327946"/>
                  <a:gd name="connsiteX0" fmla="*/ 893 w 1297004"/>
                  <a:gd name="connsiteY0" fmla="*/ 182809 h 1338800"/>
                  <a:gd name="connsiteX1" fmla="*/ 559217 w 1297004"/>
                  <a:gd name="connsiteY1" fmla="*/ 91655 h 1338800"/>
                  <a:gd name="connsiteX2" fmla="*/ 1287520 w 1297004"/>
                  <a:gd name="connsiteY2" fmla="*/ 93955 h 1338800"/>
                  <a:gd name="connsiteX3" fmla="*/ 1297004 w 1297004"/>
                  <a:gd name="connsiteY3" fmla="*/ 1236791 h 1338800"/>
                  <a:gd name="connsiteX4" fmla="*/ 636130 w 1297004"/>
                  <a:gd name="connsiteY4" fmla="*/ 1268126 h 1338800"/>
                  <a:gd name="connsiteX5" fmla="*/ 6590 w 1297004"/>
                  <a:gd name="connsiteY5" fmla="*/ 1327946 h 1338800"/>
                  <a:gd name="connsiteX6" fmla="*/ 893 w 1297004"/>
                  <a:gd name="connsiteY6" fmla="*/ 182809 h 1338800"/>
                  <a:gd name="connsiteX0" fmla="*/ 893 w 1297004"/>
                  <a:gd name="connsiteY0" fmla="*/ 182809 h 1418014"/>
                  <a:gd name="connsiteX1" fmla="*/ 559217 w 1297004"/>
                  <a:gd name="connsiteY1" fmla="*/ 91655 h 1418014"/>
                  <a:gd name="connsiteX2" fmla="*/ 1287520 w 1297004"/>
                  <a:gd name="connsiteY2" fmla="*/ 93955 h 1418014"/>
                  <a:gd name="connsiteX3" fmla="*/ 1297004 w 1297004"/>
                  <a:gd name="connsiteY3" fmla="*/ 1236791 h 1418014"/>
                  <a:gd name="connsiteX4" fmla="*/ 636130 w 1297004"/>
                  <a:gd name="connsiteY4" fmla="*/ 1268126 h 1418014"/>
                  <a:gd name="connsiteX5" fmla="*/ 6590 w 1297004"/>
                  <a:gd name="connsiteY5" fmla="*/ 1327946 h 1418014"/>
                  <a:gd name="connsiteX6" fmla="*/ 893 w 1297004"/>
                  <a:gd name="connsiteY6" fmla="*/ 182809 h 1418014"/>
                  <a:gd name="connsiteX0" fmla="*/ 893 w 1297004"/>
                  <a:gd name="connsiteY0" fmla="*/ 182809 h 1417039"/>
                  <a:gd name="connsiteX1" fmla="*/ 559217 w 1297004"/>
                  <a:gd name="connsiteY1" fmla="*/ 91655 h 1417039"/>
                  <a:gd name="connsiteX2" fmla="*/ 1287520 w 1297004"/>
                  <a:gd name="connsiteY2" fmla="*/ 93955 h 1417039"/>
                  <a:gd name="connsiteX3" fmla="*/ 1297004 w 1297004"/>
                  <a:gd name="connsiteY3" fmla="*/ 1236791 h 1417039"/>
                  <a:gd name="connsiteX4" fmla="*/ 636130 w 1297004"/>
                  <a:gd name="connsiteY4" fmla="*/ 1268126 h 1417039"/>
                  <a:gd name="connsiteX5" fmla="*/ 6590 w 1297004"/>
                  <a:gd name="connsiteY5" fmla="*/ 1327946 h 1417039"/>
                  <a:gd name="connsiteX6" fmla="*/ 893 w 1297004"/>
                  <a:gd name="connsiteY6" fmla="*/ 182809 h 1417039"/>
                  <a:gd name="connsiteX0" fmla="*/ 893 w 1297004"/>
                  <a:gd name="connsiteY0" fmla="*/ 182809 h 1416069"/>
                  <a:gd name="connsiteX1" fmla="*/ 559217 w 1297004"/>
                  <a:gd name="connsiteY1" fmla="*/ 91655 h 1416069"/>
                  <a:gd name="connsiteX2" fmla="*/ 1287520 w 1297004"/>
                  <a:gd name="connsiteY2" fmla="*/ 93955 h 1416069"/>
                  <a:gd name="connsiteX3" fmla="*/ 1297004 w 1297004"/>
                  <a:gd name="connsiteY3" fmla="*/ 1236791 h 1416069"/>
                  <a:gd name="connsiteX4" fmla="*/ 636130 w 1297004"/>
                  <a:gd name="connsiteY4" fmla="*/ 1268126 h 1416069"/>
                  <a:gd name="connsiteX5" fmla="*/ 6590 w 1297004"/>
                  <a:gd name="connsiteY5" fmla="*/ 1327946 h 1416069"/>
                  <a:gd name="connsiteX6" fmla="*/ 893 w 1297004"/>
                  <a:gd name="connsiteY6" fmla="*/ 182809 h 1416069"/>
                  <a:gd name="connsiteX0" fmla="*/ 893 w 1297004"/>
                  <a:gd name="connsiteY0" fmla="*/ 182809 h 1416069"/>
                  <a:gd name="connsiteX1" fmla="*/ 559217 w 1297004"/>
                  <a:gd name="connsiteY1" fmla="*/ 91655 h 1416069"/>
                  <a:gd name="connsiteX2" fmla="*/ 1287520 w 1297004"/>
                  <a:gd name="connsiteY2" fmla="*/ 93955 h 1416069"/>
                  <a:gd name="connsiteX3" fmla="*/ 1297004 w 1297004"/>
                  <a:gd name="connsiteY3" fmla="*/ 1236791 h 1416069"/>
                  <a:gd name="connsiteX4" fmla="*/ 636130 w 1297004"/>
                  <a:gd name="connsiteY4" fmla="*/ 1268126 h 1416069"/>
                  <a:gd name="connsiteX5" fmla="*/ 6590 w 1297004"/>
                  <a:gd name="connsiteY5" fmla="*/ 1327946 h 1416069"/>
                  <a:gd name="connsiteX6" fmla="*/ 893 w 1297004"/>
                  <a:gd name="connsiteY6" fmla="*/ 182809 h 1416069"/>
                  <a:gd name="connsiteX0" fmla="*/ 893 w 1297004"/>
                  <a:gd name="connsiteY0" fmla="*/ 182809 h 1416069"/>
                  <a:gd name="connsiteX1" fmla="*/ 559217 w 1297004"/>
                  <a:gd name="connsiteY1" fmla="*/ 91655 h 1416069"/>
                  <a:gd name="connsiteX2" fmla="*/ 1287520 w 1297004"/>
                  <a:gd name="connsiteY2" fmla="*/ 93955 h 1416069"/>
                  <a:gd name="connsiteX3" fmla="*/ 1297004 w 1297004"/>
                  <a:gd name="connsiteY3" fmla="*/ 1236791 h 1416069"/>
                  <a:gd name="connsiteX4" fmla="*/ 636130 w 1297004"/>
                  <a:gd name="connsiteY4" fmla="*/ 1268126 h 1416069"/>
                  <a:gd name="connsiteX5" fmla="*/ 6590 w 1297004"/>
                  <a:gd name="connsiteY5" fmla="*/ 1327946 h 1416069"/>
                  <a:gd name="connsiteX6" fmla="*/ 893 w 1297004"/>
                  <a:gd name="connsiteY6" fmla="*/ 182809 h 1416069"/>
                  <a:gd name="connsiteX0" fmla="*/ 893 w 1297004"/>
                  <a:gd name="connsiteY0" fmla="*/ 182809 h 1416069"/>
                  <a:gd name="connsiteX1" fmla="*/ 559217 w 1297004"/>
                  <a:gd name="connsiteY1" fmla="*/ 91655 h 1416069"/>
                  <a:gd name="connsiteX2" fmla="*/ 1287520 w 1297004"/>
                  <a:gd name="connsiteY2" fmla="*/ 93955 h 1416069"/>
                  <a:gd name="connsiteX3" fmla="*/ 1297004 w 1297004"/>
                  <a:gd name="connsiteY3" fmla="*/ 1236791 h 1416069"/>
                  <a:gd name="connsiteX4" fmla="*/ 636130 w 1297004"/>
                  <a:gd name="connsiteY4" fmla="*/ 1268126 h 1416069"/>
                  <a:gd name="connsiteX5" fmla="*/ 6590 w 1297004"/>
                  <a:gd name="connsiteY5" fmla="*/ 1327946 h 1416069"/>
                  <a:gd name="connsiteX6" fmla="*/ 893 w 1297004"/>
                  <a:gd name="connsiteY6" fmla="*/ 182809 h 1416069"/>
                  <a:gd name="connsiteX0" fmla="*/ 893 w 1297004"/>
                  <a:gd name="connsiteY0" fmla="*/ 182809 h 1416069"/>
                  <a:gd name="connsiteX1" fmla="*/ 559217 w 1297004"/>
                  <a:gd name="connsiteY1" fmla="*/ 91655 h 1416069"/>
                  <a:gd name="connsiteX2" fmla="*/ 1287520 w 1297004"/>
                  <a:gd name="connsiteY2" fmla="*/ 93955 h 1416069"/>
                  <a:gd name="connsiteX3" fmla="*/ 1297004 w 1297004"/>
                  <a:gd name="connsiteY3" fmla="*/ 1236791 h 1416069"/>
                  <a:gd name="connsiteX4" fmla="*/ 636130 w 1297004"/>
                  <a:gd name="connsiteY4" fmla="*/ 1268126 h 1416069"/>
                  <a:gd name="connsiteX5" fmla="*/ 6590 w 1297004"/>
                  <a:gd name="connsiteY5" fmla="*/ 1327946 h 1416069"/>
                  <a:gd name="connsiteX6" fmla="*/ 893 w 1297004"/>
                  <a:gd name="connsiteY6" fmla="*/ 182809 h 1416069"/>
                  <a:gd name="connsiteX0" fmla="*/ 893 w 1297004"/>
                  <a:gd name="connsiteY0" fmla="*/ 182809 h 1416069"/>
                  <a:gd name="connsiteX1" fmla="*/ 559217 w 1297004"/>
                  <a:gd name="connsiteY1" fmla="*/ 91655 h 1416069"/>
                  <a:gd name="connsiteX2" fmla="*/ 1287520 w 1297004"/>
                  <a:gd name="connsiteY2" fmla="*/ 93955 h 1416069"/>
                  <a:gd name="connsiteX3" fmla="*/ 1297004 w 1297004"/>
                  <a:gd name="connsiteY3" fmla="*/ 1236791 h 1416069"/>
                  <a:gd name="connsiteX4" fmla="*/ 636130 w 1297004"/>
                  <a:gd name="connsiteY4" fmla="*/ 1268126 h 1416069"/>
                  <a:gd name="connsiteX5" fmla="*/ 6590 w 1297004"/>
                  <a:gd name="connsiteY5" fmla="*/ 1327946 h 1416069"/>
                  <a:gd name="connsiteX6" fmla="*/ 893 w 1297004"/>
                  <a:gd name="connsiteY6" fmla="*/ 182809 h 1416069"/>
                  <a:gd name="connsiteX0" fmla="*/ 893 w 1297004"/>
                  <a:gd name="connsiteY0" fmla="*/ 182809 h 1416069"/>
                  <a:gd name="connsiteX1" fmla="*/ 559217 w 1297004"/>
                  <a:gd name="connsiteY1" fmla="*/ 91655 h 1416069"/>
                  <a:gd name="connsiteX2" fmla="*/ 1290369 w 1297004"/>
                  <a:gd name="connsiteY2" fmla="*/ 91107 h 1416069"/>
                  <a:gd name="connsiteX3" fmla="*/ 1297004 w 1297004"/>
                  <a:gd name="connsiteY3" fmla="*/ 1236791 h 1416069"/>
                  <a:gd name="connsiteX4" fmla="*/ 636130 w 1297004"/>
                  <a:gd name="connsiteY4" fmla="*/ 1268126 h 1416069"/>
                  <a:gd name="connsiteX5" fmla="*/ 6590 w 1297004"/>
                  <a:gd name="connsiteY5" fmla="*/ 1327946 h 1416069"/>
                  <a:gd name="connsiteX6" fmla="*/ 893 w 1297004"/>
                  <a:gd name="connsiteY6" fmla="*/ 182809 h 1416069"/>
                  <a:gd name="connsiteX0" fmla="*/ 893 w 1297004"/>
                  <a:gd name="connsiteY0" fmla="*/ 184680 h 1417940"/>
                  <a:gd name="connsiteX1" fmla="*/ 559217 w 1297004"/>
                  <a:gd name="connsiteY1" fmla="*/ 93526 h 1417940"/>
                  <a:gd name="connsiteX2" fmla="*/ 1290369 w 1297004"/>
                  <a:gd name="connsiteY2" fmla="*/ 92978 h 1417940"/>
                  <a:gd name="connsiteX3" fmla="*/ 1297004 w 1297004"/>
                  <a:gd name="connsiteY3" fmla="*/ 1238662 h 1417940"/>
                  <a:gd name="connsiteX4" fmla="*/ 636130 w 1297004"/>
                  <a:gd name="connsiteY4" fmla="*/ 1269997 h 1417940"/>
                  <a:gd name="connsiteX5" fmla="*/ 6590 w 1297004"/>
                  <a:gd name="connsiteY5" fmla="*/ 1329817 h 1417940"/>
                  <a:gd name="connsiteX6" fmla="*/ 893 w 1297004"/>
                  <a:gd name="connsiteY6" fmla="*/ 184680 h 1417940"/>
                  <a:gd name="connsiteX0" fmla="*/ 893 w 1297004"/>
                  <a:gd name="connsiteY0" fmla="*/ 184680 h 1417940"/>
                  <a:gd name="connsiteX1" fmla="*/ 559217 w 1297004"/>
                  <a:gd name="connsiteY1" fmla="*/ 93526 h 1417940"/>
                  <a:gd name="connsiteX2" fmla="*/ 1287520 w 1297004"/>
                  <a:gd name="connsiteY2" fmla="*/ 90129 h 1417940"/>
                  <a:gd name="connsiteX3" fmla="*/ 1297004 w 1297004"/>
                  <a:gd name="connsiteY3" fmla="*/ 1238662 h 1417940"/>
                  <a:gd name="connsiteX4" fmla="*/ 636130 w 1297004"/>
                  <a:gd name="connsiteY4" fmla="*/ 1269997 h 1417940"/>
                  <a:gd name="connsiteX5" fmla="*/ 6590 w 1297004"/>
                  <a:gd name="connsiteY5" fmla="*/ 1329817 h 1417940"/>
                  <a:gd name="connsiteX6" fmla="*/ 893 w 1297004"/>
                  <a:gd name="connsiteY6" fmla="*/ 184680 h 1417940"/>
                  <a:gd name="connsiteX0" fmla="*/ 893 w 1297004"/>
                  <a:gd name="connsiteY0" fmla="*/ 184680 h 1417940"/>
                  <a:gd name="connsiteX1" fmla="*/ 559217 w 1297004"/>
                  <a:gd name="connsiteY1" fmla="*/ 93526 h 1417940"/>
                  <a:gd name="connsiteX2" fmla="*/ 1287520 w 1297004"/>
                  <a:gd name="connsiteY2" fmla="*/ 90129 h 1417940"/>
                  <a:gd name="connsiteX3" fmla="*/ 1297004 w 1297004"/>
                  <a:gd name="connsiteY3" fmla="*/ 1238662 h 1417940"/>
                  <a:gd name="connsiteX4" fmla="*/ 636130 w 1297004"/>
                  <a:gd name="connsiteY4" fmla="*/ 1269997 h 1417940"/>
                  <a:gd name="connsiteX5" fmla="*/ 6590 w 1297004"/>
                  <a:gd name="connsiteY5" fmla="*/ 1329817 h 1417940"/>
                  <a:gd name="connsiteX6" fmla="*/ 893 w 1297004"/>
                  <a:gd name="connsiteY6" fmla="*/ 184680 h 1417940"/>
                  <a:gd name="connsiteX0" fmla="*/ 1112 w 1294842"/>
                  <a:gd name="connsiteY0" fmla="*/ 184680 h 1417940"/>
                  <a:gd name="connsiteX1" fmla="*/ 557055 w 1294842"/>
                  <a:gd name="connsiteY1" fmla="*/ 93526 h 1417940"/>
                  <a:gd name="connsiteX2" fmla="*/ 1285358 w 1294842"/>
                  <a:gd name="connsiteY2" fmla="*/ 90129 h 1417940"/>
                  <a:gd name="connsiteX3" fmla="*/ 1294842 w 1294842"/>
                  <a:gd name="connsiteY3" fmla="*/ 1238662 h 1417940"/>
                  <a:gd name="connsiteX4" fmla="*/ 633968 w 1294842"/>
                  <a:gd name="connsiteY4" fmla="*/ 1269997 h 1417940"/>
                  <a:gd name="connsiteX5" fmla="*/ 4428 w 1294842"/>
                  <a:gd name="connsiteY5" fmla="*/ 1329817 h 1417940"/>
                  <a:gd name="connsiteX6" fmla="*/ 1112 w 1294842"/>
                  <a:gd name="connsiteY6" fmla="*/ 184680 h 1417940"/>
                  <a:gd name="connsiteX0" fmla="*/ 1469 w 1292818"/>
                  <a:gd name="connsiteY0" fmla="*/ 184680 h 1417940"/>
                  <a:gd name="connsiteX1" fmla="*/ 555031 w 1292818"/>
                  <a:gd name="connsiteY1" fmla="*/ 93526 h 1417940"/>
                  <a:gd name="connsiteX2" fmla="*/ 1283334 w 1292818"/>
                  <a:gd name="connsiteY2" fmla="*/ 90129 h 1417940"/>
                  <a:gd name="connsiteX3" fmla="*/ 1292818 w 1292818"/>
                  <a:gd name="connsiteY3" fmla="*/ 1238662 h 1417940"/>
                  <a:gd name="connsiteX4" fmla="*/ 631944 w 1292818"/>
                  <a:gd name="connsiteY4" fmla="*/ 1269997 h 1417940"/>
                  <a:gd name="connsiteX5" fmla="*/ 2404 w 1292818"/>
                  <a:gd name="connsiteY5" fmla="*/ 1329817 h 1417940"/>
                  <a:gd name="connsiteX6" fmla="*/ 1469 w 1292818"/>
                  <a:gd name="connsiteY6" fmla="*/ 184680 h 1417940"/>
                  <a:gd name="connsiteX0" fmla="*/ 2154 w 1291121"/>
                  <a:gd name="connsiteY0" fmla="*/ 184680 h 1417940"/>
                  <a:gd name="connsiteX1" fmla="*/ 553334 w 1291121"/>
                  <a:gd name="connsiteY1" fmla="*/ 93526 h 1417940"/>
                  <a:gd name="connsiteX2" fmla="*/ 1281637 w 1291121"/>
                  <a:gd name="connsiteY2" fmla="*/ 90129 h 1417940"/>
                  <a:gd name="connsiteX3" fmla="*/ 1291121 w 1291121"/>
                  <a:gd name="connsiteY3" fmla="*/ 1238662 h 1417940"/>
                  <a:gd name="connsiteX4" fmla="*/ 630247 w 1291121"/>
                  <a:gd name="connsiteY4" fmla="*/ 1269997 h 1417940"/>
                  <a:gd name="connsiteX5" fmla="*/ 707 w 1291121"/>
                  <a:gd name="connsiteY5" fmla="*/ 1329817 h 1417940"/>
                  <a:gd name="connsiteX6" fmla="*/ 2154 w 1291121"/>
                  <a:gd name="connsiteY6" fmla="*/ 184680 h 1417940"/>
                  <a:gd name="connsiteX0" fmla="*/ 1468 w 1292817"/>
                  <a:gd name="connsiteY0" fmla="*/ 184680 h 1417940"/>
                  <a:gd name="connsiteX1" fmla="*/ 555030 w 1292817"/>
                  <a:gd name="connsiteY1" fmla="*/ 93526 h 1417940"/>
                  <a:gd name="connsiteX2" fmla="*/ 1283333 w 1292817"/>
                  <a:gd name="connsiteY2" fmla="*/ 90129 h 1417940"/>
                  <a:gd name="connsiteX3" fmla="*/ 1292817 w 1292817"/>
                  <a:gd name="connsiteY3" fmla="*/ 1238662 h 1417940"/>
                  <a:gd name="connsiteX4" fmla="*/ 631943 w 1292817"/>
                  <a:gd name="connsiteY4" fmla="*/ 1269997 h 1417940"/>
                  <a:gd name="connsiteX5" fmla="*/ 2403 w 1292817"/>
                  <a:gd name="connsiteY5" fmla="*/ 1329817 h 1417940"/>
                  <a:gd name="connsiteX6" fmla="*/ 1468 w 1292817"/>
                  <a:gd name="connsiteY6" fmla="*/ 184680 h 1417940"/>
                  <a:gd name="connsiteX0" fmla="*/ 1468 w 1292817"/>
                  <a:gd name="connsiteY0" fmla="*/ 184680 h 1417940"/>
                  <a:gd name="connsiteX1" fmla="*/ 555030 w 1292817"/>
                  <a:gd name="connsiteY1" fmla="*/ 93526 h 1417940"/>
                  <a:gd name="connsiteX2" fmla="*/ 1283333 w 1292817"/>
                  <a:gd name="connsiteY2" fmla="*/ 90129 h 1417940"/>
                  <a:gd name="connsiteX3" fmla="*/ 1292817 w 1292817"/>
                  <a:gd name="connsiteY3" fmla="*/ 1238662 h 1417940"/>
                  <a:gd name="connsiteX4" fmla="*/ 631943 w 1292817"/>
                  <a:gd name="connsiteY4" fmla="*/ 1269997 h 1417940"/>
                  <a:gd name="connsiteX5" fmla="*/ 2403 w 1292817"/>
                  <a:gd name="connsiteY5" fmla="*/ 1329817 h 1417940"/>
                  <a:gd name="connsiteX6" fmla="*/ 1468 w 1292817"/>
                  <a:gd name="connsiteY6" fmla="*/ 184680 h 1417940"/>
                  <a:gd name="connsiteX0" fmla="*/ 0 w 1291349"/>
                  <a:gd name="connsiteY0" fmla="*/ 184680 h 1417940"/>
                  <a:gd name="connsiteX1" fmla="*/ 553562 w 1291349"/>
                  <a:gd name="connsiteY1" fmla="*/ 93526 h 1417940"/>
                  <a:gd name="connsiteX2" fmla="*/ 1281865 w 1291349"/>
                  <a:gd name="connsiteY2" fmla="*/ 90129 h 1417940"/>
                  <a:gd name="connsiteX3" fmla="*/ 1291349 w 1291349"/>
                  <a:gd name="connsiteY3" fmla="*/ 1238662 h 1417940"/>
                  <a:gd name="connsiteX4" fmla="*/ 630475 w 1291349"/>
                  <a:gd name="connsiteY4" fmla="*/ 1269997 h 1417940"/>
                  <a:gd name="connsiteX5" fmla="*/ 935 w 1291349"/>
                  <a:gd name="connsiteY5" fmla="*/ 1329817 h 1417940"/>
                  <a:gd name="connsiteX6" fmla="*/ 0 w 1291349"/>
                  <a:gd name="connsiteY6" fmla="*/ 184680 h 1417940"/>
                  <a:gd name="connsiteX0" fmla="*/ 0 w 1293731"/>
                  <a:gd name="connsiteY0" fmla="*/ 184680 h 1417940"/>
                  <a:gd name="connsiteX1" fmla="*/ 555944 w 1293731"/>
                  <a:gd name="connsiteY1" fmla="*/ 93526 h 1417940"/>
                  <a:gd name="connsiteX2" fmla="*/ 1284247 w 1293731"/>
                  <a:gd name="connsiteY2" fmla="*/ 90129 h 1417940"/>
                  <a:gd name="connsiteX3" fmla="*/ 1293731 w 1293731"/>
                  <a:gd name="connsiteY3" fmla="*/ 1238662 h 1417940"/>
                  <a:gd name="connsiteX4" fmla="*/ 632857 w 1293731"/>
                  <a:gd name="connsiteY4" fmla="*/ 1269997 h 1417940"/>
                  <a:gd name="connsiteX5" fmla="*/ 3317 w 1293731"/>
                  <a:gd name="connsiteY5" fmla="*/ 1329817 h 1417940"/>
                  <a:gd name="connsiteX6" fmla="*/ 0 w 1293731"/>
                  <a:gd name="connsiteY6" fmla="*/ 184680 h 1417940"/>
                  <a:gd name="connsiteX0" fmla="*/ 0 w 1293731"/>
                  <a:gd name="connsiteY0" fmla="*/ 184680 h 1417940"/>
                  <a:gd name="connsiteX1" fmla="*/ 555944 w 1293731"/>
                  <a:gd name="connsiteY1" fmla="*/ 93526 h 1417940"/>
                  <a:gd name="connsiteX2" fmla="*/ 1284247 w 1293731"/>
                  <a:gd name="connsiteY2" fmla="*/ 90129 h 1417940"/>
                  <a:gd name="connsiteX3" fmla="*/ 1293731 w 1293731"/>
                  <a:gd name="connsiteY3" fmla="*/ 1238662 h 1417940"/>
                  <a:gd name="connsiteX4" fmla="*/ 632857 w 1293731"/>
                  <a:gd name="connsiteY4" fmla="*/ 1269997 h 1417940"/>
                  <a:gd name="connsiteX5" fmla="*/ 3317 w 1293731"/>
                  <a:gd name="connsiteY5" fmla="*/ 1329817 h 1417940"/>
                  <a:gd name="connsiteX6" fmla="*/ 0 w 1293731"/>
                  <a:gd name="connsiteY6" fmla="*/ 184680 h 1417940"/>
                  <a:gd name="connsiteX0" fmla="*/ 0 w 1293731"/>
                  <a:gd name="connsiteY0" fmla="*/ 184680 h 1417940"/>
                  <a:gd name="connsiteX1" fmla="*/ 555944 w 1293731"/>
                  <a:gd name="connsiteY1" fmla="*/ 93526 h 1417940"/>
                  <a:gd name="connsiteX2" fmla="*/ 1284247 w 1293731"/>
                  <a:gd name="connsiteY2" fmla="*/ 90129 h 1417940"/>
                  <a:gd name="connsiteX3" fmla="*/ 1293731 w 1293731"/>
                  <a:gd name="connsiteY3" fmla="*/ 1238662 h 1417940"/>
                  <a:gd name="connsiteX4" fmla="*/ 632857 w 1293731"/>
                  <a:gd name="connsiteY4" fmla="*/ 1269997 h 1417940"/>
                  <a:gd name="connsiteX5" fmla="*/ 936 w 1293731"/>
                  <a:gd name="connsiteY5" fmla="*/ 1329817 h 1417940"/>
                  <a:gd name="connsiteX6" fmla="*/ 0 w 1293731"/>
                  <a:gd name="connsiteY6" fmla="*/ 184680 h 1417940"/>
                  <a:gd name="connsiteX0" fmla="*/ 0 w 1293731"/>
                  <a:gd name="connsiteY0" fmla="*/ 184680 h 1417940"/>
                  <a:gd name="connsiteX1" fmla="*/ 555944 w 1293731"/>
                  <a:gd name="connsiteY1" fmla="*/ 93526 h 1417940"/>
                  <a:gd name="connsiteX2" fmla="*/ 1284247 w 1293731"/>
                  <a:gd name="connsiteY2" fmla="*/ 90129 h 1417940"/>
                  <a:gd name="connsiteX3" fmla="*/ 1293731 w 1293731"/>
                  <a:gd name="connsiteY3" fmla="*/ 1238662 h 1417940"/>
                  <a:gd name="connsiteX4" fmla="*/ 632857 w 1293731"/>
                  <a:gd name="connsiteY4" fmla="*/ 1269997 h 1417940"/>
                  <a:gd name="connsiteX5" fmla="*/ 8080 w 1293731"/>
                  <a:gd name="connsiteY5" fmla="*/ 1329817 h 1417940"/>
                  <a:gd name="connsiteX6" fmla="*/ 0 w 1293731"/>
                  <a:gd name="connsiteY6" fmla="*/ 184680 h 1417940"/>
                  <a:gd name="connsiteX0" fmla="*/ 0 w 1293731"/>
                  <a:gd name="connsiteY0" fmla="*/ 184680 h 1417940"/>
                  <a:gd name="connsiteX1" fmla="*/ 555944 w 1293731"/>
                  <a:gd name="connsiteY1" fmla="*/ 93526 h 1417940"/>
                  <a:gd name="connsiteX2" fmla="*/ 1284247 w 1293731"/>
                  <a:gd name="connsiteY2" fmla="*/ 90129 h 1417940"/>
                  <a:gd name="connsiteX3" fmla="*/ 1293731 w 1293731"/>
                  <a:gd name="connsiteY3" fmla="*/ 1238662 h 1417940"/>
                  <a:gd name="connsiteX4" fmla="*/ 632857 w 1293731"/>
                  <a:gd name="connsiteY4" fmla="*/ 1269997 h 1417940"/>
                  <a:gd name="connsiteX5" fmla="*/ 5699 w 1293731"/>
                  <a:gd name="connsiteY5" fmla="*/ 1329817 h 1417940"/>
                  <a:gd name="connsiteX6" fmla="*/ 0 w 1293731"/>
                  <a:gd name="connsiteY6" fmla="*/ 184680 h 1417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93731" h="1417940">
                    <a:moveTo>
                      <a:pt x="0" y="184680"/>
                    </a:moveTo>
                    <a:cubicBezTo>
                      <a:pt x="175703" y="-51182"/>
                      <a:pt x="356699" y="-37419"/>
                      <a:pt x="555944" y="93526"/>
                    </a:cubicBezTo>
                    <a:cubicBezTo>
                      <a:pt x="812162" y="221622"/>
                      <a:pt x="1041324" y="432532"/>
                      <a:pt x="1284247" y="90129"/>
                    </a:cubicBezTo>
                    <a:cubicBezTo>
                      <a:pt x="1287408" y="471074"/>
                      <a:pt x="1290570" y="857717"/>
                      <a:pt x="1293731" y="1238662"/>
                    </a:cubicBezTo>
                    <a:cubicBezTo>
                      <a:pt x="1138958" y="1448508"/>
                      <a:pt x="955698" y="1493137"/>
                      <a:pt x="632857" y="1269997"/>
                    </a:cubicBezTo>
                    <a:cubicBezTo>
                      <a:pt x="309067" y="1073444"/>
                      <a:pt x="181363" y="1124718"/>
                      <a:pt x="5699" y="1329817"/>
                    </a:cubicBezTo>
                    <a:cubicBezTo>
                      <a:pt x="5738" y="1131461"/>
                      <a:pt x="3347" y="404971"/>
                      <a:pt x="0" y="184680"/>
                    </a:cubicBezTo>
                    <a:close/>
                  </a:path>
                </a:pathLst>
              </a:cu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ounded Rectangle 10">
                <a:extLst>
                  <a:ext uri="{FF2B5EF4-FFF2-40B4-BE49-F238E27FC236}">
                    <a16:creationId xmlns:a16="http://schemas.microsoft.com/office/drawing/2014/main" id="{5E257DAA-F0B5-4141-8BF2-8BC33F12B4B2}"/>
                  </a:ext>
                </a:extLst>
              </p:cNvPr>
              <p:cNvSpPr/>
              <p:nvPr/>
            </p:nvSpPr>
            <p:spPr>
              <a:xfrm>
                <a:off x="5756856" y="3114207"/>
                <a:ext cx="132249" cy="2253678"/>
              </a:xfrm>
              <a:prstGeom prst="roundRect">
                <a:avLst>
                  <a:gd name="adj" fmla="val 38734"/>
                </a:avLst>
              </a:prstGeom>
              <a:solidFill>
                <a:schemeClr val="bg2">
                  <a:lumMod val="6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grpSp>
        <p:nvGrpSpPr>
          <p:cNvPr id="12" name="Group 11">
            <a:extLst>
              <a:ext uri="{FF2B5EF4-FFF2-40B4-BE49-F238E27FC236}">
                <a16:creationId xmlns:a16="http://schemas.microsoft.com/office/drawing/2014/main" id="{78D17EB9-FD77-2D4D-AD76-7DE90B7EE16B}"/>
              </a:ext>
            </a:extLst>
          </p:cNvPr>
          <p:cNvGrpSpPr/>
          <p:nvPr/>
        </p:nvGrpSpPr>
        <p:grpSpPr>
          <a:xfrm>
            <a:off x="4214297" y="3398950"/>
            <a:ext cx="1484139" cy="1819711"/>
            <a:chOff x="2690296" y="3398949"/>
            <a:chExt cx="1191311" cy="1819711"/>
          </a:xfrm>
        </p:grpSpPr>
        <p:sp>
          <p:nvSpPr>
            <p:cNvPr id="13" name="Oval 12">
              <a:extLst>
                <a:ext uri="{FF2B5EF4-FFF2-40B4-BE49-F238E27FC236}">
                  <a16:creationId xmlns:a16="http://schemas.microsoft.com/office/drawing/2014/main" id="{242852A7-98B6-FD4E-B640-5B78A228B0CF}"/>
                </a:ext>
              </a:extLst>
            </p:cNvPr>
            <p:cNvSpPr/>
            <p:nvPr/>
          </p:nvSpPr>
          <p:spPr>
            <a:xfrm>
              <a:off x="2690296" y="5132599"/>
              <a:ext cx="177891" cy="86061"/>
            </a:xfrm>
            <a:prstGeom prst="ellipse">
              <a:avLst/>
            </a:prstGeom>
            <a:solidFill>
              <a:schemeClr val="bg2">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atin typeface="Agency FB" panose="020B0503020202020204" pitchFamily="34" charset="0"/>
              </a:endParaRPr>
            </a:p>
          </p:txBody>
        </p:sp>
        <p:grpSp>
          <p:nvGrpSpPr>
            <p:cNvPr id="14" name="Group 13">
              <a:extLst>
                <a:ext uri="{FF2B5EF4-FFF2-40B4-BE49-F238E27FC236}">
                  <a16:creationId xmlns:a16="http://schemas.microsoft.com/office/drawing/2014/main" id="{CEFC8406-CBC8-2D4D-A5B9-CE8BD01E3804}"/>
                </a:ext>
              </a:extLst>
            </p:cNvPr>
            <p:cNvGrpSpPr/>
            <p:nvPr/>
          </p:nvGrpSpPr>
          <p:grpSpPr>
            <a:xfrm>
              <a:off x="2730078" y="3398949"/>
              <a:ext cx="1151529" cy="1797406"/>
              <a:chOff x="5756856" y="3083341"/>
              <a:chExt cx="1463618" cy="2284544"/>
            </a:xfrm>
          </p:grpSpPr>
          <p:sp>
            <p:nvSpPr>
              <p:cNvPr id="15" name="Rectangle 2">
                <a:extLst>
                  <a:ext uri="{FF2B5EF4-FFF2-40B4-BE49-F238E27FC236}">
                    <a16:creationId xmlns:a16="http://schemas.microsoft.com/office/drawing/2014/main" id="{7C9B8147-DA0C-A445-907A-ACF52A88EE25}"/>
                  </a:ext>
                </a:extLst>
              </p:cNvPr>
              <p:cNvSpPr/>
              <p:nvPr/>
            </p:nvSpPr>
            <p:spPr>
              <a:xfrm>
                <a:off x="5926743" y="3083341"/>
                <a:ext cx="1293731" cy="1212695"/>
              </a:xfrm>
              <a:custGeom>
                <a:avLst/>
                <a:gdLst>
                  <a:gd name="connsiteX0" fmla="*/ 0 w 1281165"/>
                  <a:gd name="connsiteY0" fmla="*/ 0 h 1276140"/>
                  <a:gd name="connsiteX1" fmla="*/ 1281165 w 1281165"/>
                  <a:gd name="connsiteY1" fmla="*/ 0 h 1276140"/>
                  <a:gd name="connsiteX2" fmla="*/ 1281165 w 1281165"/>
                  <a:gd name="connsiteY2" fmla="*/ 1276140 h 1276140"/>
                  <a:gd name="connsiteX3" fmla="*/ 0 w 1281165"/>
                  <a:gd name="connsiteY3" fmla="*/ 1276140 h 1276140"/>
                  <a:gd name="connsiteX4" fmla="*/ 0 w 1281165"/>
                  <a:gd name="connsiteY4" fmla="*/ 0 h 1276140"/>
                  <a:gd name="connsiteX0" fmla="*/ 0 w 1281165"/>
                  <a:gd name="connsiteY0" fmla="*/ 0 h 1276140"/>
                  <a:gd name="connsiteX1" fmla="*/ 1281165 w 1281165"/>
                  <a:gd name="connsiteY1" fmla="*/ 0 h 1276140"/>
                  <a:gd name="connsiteX2" fmla="*/ 1281165 w 1281165"/>
                  <a:gd name="connsiteY2" fmla="*/ 1276140 h 1276140"/>
                  <a:gd name="connsiteX3" fmla="*/ 0 w 1281165"/>
                  <a:gd name="connsiteY3" fmla="*/ 1276140 h 1276140"/>
                  <a:gd name="connsiteX4" fmla="*/ 235 w 1281165"/>
                  <a:gd name="connsiteY4" fmla="*/ 86005 h 1276140"/>
                  <a:gd name="connsiteX5" fmla="*/ 0 w 1281165"/>
                  <a:gd name="connsiteY5" fmla="*/ 0 h 1276140"/>
                  <a:gd name="connsiteX0" fmla="*/ 235 w 1281165"/>
                  <a:gd name="connsiteY0" fmla="*/ 202706 h 1392841"/>
                  <a:gd name="connsiteX1" fmla="*/ 1281165 w 1281165"/>
                  <a:gd name="connsiteY1" fmla="*/ 116701 h 1392841"/>
                  <a:gd name="connsiteX2" fmla="*/ 1281165 w 1281165"/>
                  <a:gd name="connsiteY2" fmla="*/ 1392841 h 1392841"/>
                  <a:gd name="connsiteX3" fmla="*/ 0 w 1281165"/>
                  <a:gd name="connsiteY3" fmla="*/ 1392841 h 1392841"/>
                  <a:gd name="connsiteX4" fmla="*/ 235 w 1281165"/>
                  <a:gd name="connsiteY4" fmla="*/ 202706 h 1392841"/>
                  <a:gd name="connsiteX0" fmla="*/ 235 w 1281165"/>
                  <a:gd name="connsiteY0" fmla="*/ 230131 h 1420266"/>
                  <a:gd name="connsiteX1" fmla="*/ 558560 w 1281165"/>
                  <a:gd name="connsiteY1" fmla="*/ 39276 h 1420266"/>
                  <a:gd name="connsiteX2" fmla="*/ 1281165 w 1281165"/>
                  <a:gd name="connsiteY2" fmla="*/ 144126 h 1420266"/>
                  <a:gd name="connsiteX3" fmla="*/ 1281165 w 1281165"/>
                  <a:gd name="connsiteY3" fmla="*/ 1420266 h 1420266"/>
                  <a:gd name="connsiteX4" fmla="*/ 0 w 1281165"/>
                  <a:gd name="connsiteY4" fmla="*/ 1420266 h 1420266"/>
                  <a:gd name="connsiteX5" fmla="*/ 235 w 1281165"/>
                  <a:gd name="connsiteY5" fmla="*/ 230131 h 1420266"/>
                  <a:gd name="connsiteX0" fmla="*/ 235 w 1281165"/>
                  <a:gd name="connsiteY0" fmla="*/ 192194 h 1382329"/>
                  <a:gd name="connsiteX1" fmla="*/ 561408 w 1281165"/>
                  <a:gd name="connsiteY1" fmla="*/ 103889 h 1382329"/>
                  <a:gd name="connsiteX2" fmla="*/ 1281165 w 1281165"/>
                  <a:gd name="connsiteY2" fmla="*/ 106189 h 1382329"/>
                  <a:gd name="connsiteX3" fmla="*/ 1281165 w 1281165"/>
                  <a:gd name="connsiteY3" fmla="*/ 1382329 h 1382329"/>
                  <a:gd name="connsiteX4" fmla="*/ 0 w 1281165"/>
                  <a:gd name="connsiteY4" fmla="*/ 1382329 h 1382329"/>
                  <a:gd name="connsiteX5" fmla="*/ 235 w 1281165"/>
                  <a:gd name="connsiteY5" fmla="*/ 192194 h 1382329"/>
                  <a:gd name="connsiteX0" fmla="*/ 235 w 1281165"/>
                  <a:gd name="connsiteY0" fmla="*/ 165074 h 1355209"/>
                  <a:gd name="connsiteX1" fmla="*/ 561408 w 1281165"/>
                  <a:gd name="connsiteY1" fmla="*/ 76769 h 1355209"/>
                  <a:gd name="connsiteX2" fmla="*/ 1281165 w 1281165"/>
                  <a:gd name="connsiteY2" fmla="*/ 79069 h 1355209"/>
                  <a:gd name="connsiteX3" fmla="*/ 1281165 w 1281165"/>
                  <a:gd name="connsiteY3" fmla="*/ 1355209 h 1355209"/>
                  <a:gd name="connsiteX4" fmla="*/ 0 w 1281165"/>
                  <a:gd name="connsiteY4" fmla="*/ 1355209 h 1355209"/>
                  <a:gd name="connsiteX5" fmla="*/ 235 w 1281165"/>
                  <a:gd name="connsiteY5" fmla="*/ 165074 h 1355209"/>
                  <a:gd name="connsiteX0" fmla="*/ 235 w 1281165"/>
                  <a:gd name="connsiteY0" fmla="*/ 126880 h 1317015"/>
                  <a:gd name="connsiteX1" fmla="*/ 561408 w 1281165"/>
                  <a:gd name="connsiteY1" fmla="*/ 38575 h 1317015"/>
                  <a:gd name="connsiteX2" fmla="*/ 1281165 w 1281165"/>
                  <a:gd name="connsiteY2" fmla="*/ 40875 h 1317015"/>
                  <a:gd name="connsiteX3" fmla="*/ 1281165 w 1281165"/>
                  <a:gd name="connsiteY3" fmla="*/ 1317015 h 1317015"/>
                  <a:gd name="connsiteX4" fmla="*/ 0 w 1281165"/>
                  <a:gd name="connsiteY4" fmla="*/ 1317015 h 1317015"/>
                  <a:gd name="connsiteX5" fmla="*/ 235 w 1281165"/>
                  <a:gd name="connsiteY5" fmla="*/ 126880 h 1317015"/>
                  <a:gd name="connsiteX0" fmla="*/ 235 w 1281165"/>
                  <a:gd name="connsiteY0" fmla="*/ 126880 h 1317015"/>
                  <a:gd name="connsiteX1" fmla="*/ 561408 w 1281165"/>
                  <a:gd name="connsiteY1" fmla="*/ 38575 h 1317015"/>
                  <a:gd name="connsiteX2" fmla="*/ 1281165 w 1281165"/>
                  <a:gd name="connsiteY2" fmla="*/ 40875 h 1317015"/>
                  <a:gd name="connsiteX3" fmla="*/ 1281165 w 1281165"/>
                  <a:gd name="connsiteY3" fmla="*/ 1317015 h 1317015"/>
                  <a:gd name="connsiteX4" fmla="*/ 0 w 1281165"/>
                  <a:gd name="connsiteY4" fmla="*/ 1317015 h 1317015"/>
                  <a:gd name="connsiteX5" fmla="*/ 235 w 1281165"/>
                  <a:gd name="connsiteY5" fmla="*/ 126880 h 1317015"/>
                  <a:gd name="connsiteX0" fmla="*/ 235 w 1281165"/>
                  <a:gd name="connsiteY0" fmla="*/ 181142 h 1371277"/>
                  <a:gd name="connsiteX1" fmla="*/ 561408 w 1281165"/>
                  <a:gd name="connsiteY1" fmla="*/ 92837 h 1371277"/>
                  <a:gd name="connsiteX2" fmla="*/ 1281165 w 1281165"/>
                  <a:gd name="connsiteY2" fmla="*/ 95137 h 1371277"/>
                  <a:gd name="connsiteX3" fmla="*/ 1281165 w 1281165"/>
                  <a:gd name="connsiteY3" fmla="*/ 1371277 h 1371277"/>
                  <a:gd name="connsiteX4" fmla="*/ 0 w 1281165"/>
                  <a:gd name="connsiteY4" fmla="*/ 1371277 h 1371277"/>
                  <a:gd name="connsiteX5" fmla="*/ 235 w 1281165"/>
                  <a:gd name="connsiteY5" fmla="*/ 181142 h 1371277"/>
                  <a:gd name="connsiteX0" fmla="*/ 235 w 1281165"/>
                  <a:gd name="connsiteY0" fmla="*/ 181142 h 1371277"/>
                  <a:gd name="connsiteX1" fmla="*/ 552862 w 1281165"/>
                  <a:gd name="connsiteY1" fmla="*/ 92837 h 1371277"/>
                  <a:gd name="connsiteX2" fmla="*/ 1281165 w 1281165"/>
                  <a:gd name="connsiteY2" fmla="*/ 95137 h 1371277"/>
                  <a:gd name="connsiteX3" fmla="*/ 1281165 w 1281165"/>
                  <a:gd name="connsiteY3" fmla="*/ 1371277 h 1371277"/>
                  <a:gd name="connsiteX4" fmla="*/ 0 w 1281165"/>
                  <a:gd name="connsiteY4" fmla="*/ 1371277 h 1371277"/>
                  <a:gd name="connsiteX5" fmla="*/ 235 w 1281165"/>
                  <a:gd name="connsiteY5" fmla="*/ 181142 h 1371277"/>
                  <a:gd name="connsiteX0" fmla="*/ 235 w 1281165"/>
                  <a:gd name="connsiteY0" fmla="*/ 177432 h 1367567"/>
                  <a:gd name="connsiteX1" fmla="*/ 552862 w 1281165"/>
                  <a:gd name="connsiteY1" fmla="*/ 89127 h 1367567"/>
                  <a:gd name="connsiteX2" fmla="*/ 1281165 w 1281165"/>
                  <a:gd name="connsiteY2" fmla="*/ 91427 h 1367567"/>
                  <a:gd name="connsiteX3" fmla="*/ 1281165 w 1281165"/>
                  <a:gd name="connsiteY3" fmla="*/ 1367567 h 1367567"/>
                  <a:gd name="connsiteX4" fmla="*/ 0 w 1281165"/>
                  <a:gd name="connsiteY4" fmla="*/ 1367567 h 1367567"/>
                  <a:gd name="connsiteX5" fmla="*/ 235 w 1281165"/>
                  <a:gd name="connsiteY5" fmla="*/ 177432 h 1367567"/>
                  <a:gd name="connsiteX0" fmla="*/ 235 w 1281165"/>
                  <a:gd name="connsiteY0" fmla="*/ 178350 h 1368485"/>
                  <a:gd name="connsiteX1" fmla="*/ 552862 w 1281165"/>
                  <a:gd name="connsiteY1" fmla="*/ 90045 h 1368485"/>
                  <a:gd name="connsiteX2" fmla="*/ 1281165 w 1281165"/>
                  <a:gd name="connsiteY2" fmla="*/ 92345 h 1368485"/>
                  <a:gd name="connsiteX3" fmla="*/ 1281165 w 1281165"/>
                  <a:gd name="connsiteY3" fmla="*/ 1368485 h 1368485"/>
                  <a:gd name="connsiteX4" fmla="*/ 0 w 1281165"/>
                  <a:gd name="connsiteY4" fmla="*/ 1368485 h 1368485"/>
                  <a:gd name="connsiteX5" fmla="*/ 235 w 1281165"/>
                  <a:gd name="connsiteY5" fmla="*/ 178350 h 1368485"/>
                  <a:gd name="connsiteX0" fmla="*/ 235 w 1281165"/>
                  <a:gd name="connsiteY0" fmla="*/ 179274 h 1369409"/>
                  <a:gd name="connsiteX1" fmla="*/ 552862 w 1281165"/>
                  <a:gd name="connsiteY1" fmla="*/ 90969 h 1369409"/>
                  <a:gd name="connsiteX2" fmla="*/ 1281165 w 1281165"/>
                  <a:gd name="connsiteY2" fmla="*/ 93269 h 1369409"/>
                  <a:gd name="connsiteX3" fmla="*/ 1281165 w 1281165"/>
                  <a:gd name="connsiteY3" fmla="*/ 1369409 h 1369409"/>
                  <a:gd name="connsiteX4" fmla="*/ 0 w 1281165"/>
                  <a:gd name="connsiteY4" fmla="*/ 1369409 h 1369409"/>
                  <a:gd name="connsiteX5" fmla="*/ 235 w 1281165"/>
                  <a:gd name="connsiteY5" fmla="*/ 179274 h 1369409"/>
                  <a:gd name="connsiteX0" fmla="*/ 235 w 1281165"/>
                  <a:gd name="connsiteY0" fmla="*/ 181142 h 1371277"/>
                  <a:gd name="connsiteX1" fmla="*/ 552862 w 1281165"/>
                  <a:gd name="connsiteY1" fmla="*/ 92837 h 1371277"/>
                  <a:gd name="connsiteX2" fmla="*/ 1281165 w 1281165"/>
                  <a:gd name="connsiteY2" fmla="*/ 95137 h 1371277"/>
                  <a:gd name="connsiteX3" fmla="*/ 1281165 w 1281165"/>
                  <a:gd name="connsiteY3" fmla="*/ 1371277 h 1371277"/>
                  <a:gd name="connsiteX4" fmla="*/ 0 w 1281165"/>
                  <a:gd name="connsiteY4" fmla="*/ 1371277 h 1371277"/>
                  <a:gd name="connsiteX5" fmla="*/ 235 w 1281165"/>
                  <a:gd name="connsiteY5" fmla="*/ 181142 h 1371277"/>
                  <a:gd name="connsiteX0" fmla="*/ 95066 w 1375996"/>
                  <a:gd name="connsiteY0" fmla="*/ 181142 h 1427797"/>
                  <a:gd name="connsiteX1" fmla="*/ 647693 w 1375996"/>
                  <a:gd name="connsiteY1" fmla="*/ 92837 h 1427797"/>
                  <a:gd name="connsiteX2" fmla="*/ 1375996 w 1375996"/>
                  <a:gd name="connsiteY2" fmla="*/ 95137 h 1427797"/>
                  <a:gd name="connsiteX3" fmla="*/ 1375996 w 1375996"/>
                  <a:gd name="connsiteY3" fmla="*/ 1371277 h 1427797"/>
                  <a:gd name="connsiteX4" fmla="*/ 94831 w 1375996"/>
                  <a:gd name="connsiteY4" fmla="*/ 1371277 h 1427797"/>
                  <a:gd name="connsiteX5" fmla="*/ 95066 w 1375996"/>
                  <a:gd name="connsiteY5" fmla="*/ 1329128 h 1427797"/>
                  <a:gd name="connsiteX6" fmla="*/ 95066 w 1375996"/>
                  <a:gd name="connsiteY6" fmla="*/ 181142 h 1427797"/>
                  <a:gd name="connsiteX0" fmla="*/ 40927 w 1321857"/>
                  <a:gd name="connsiteY0" fmla="*/ 181142 h 1371277"/>
                  <a:gd name="connsiteX1" fmla="*/ 593554 w 1321857"/>
                  <a:gd name="connsiteY1" fmla="*/ 92837 h 1371277"/>
                  <a:gd name="connsiteX2" fmla="*/ 1321857 w 1321857"/>
                  <a:gd name="connsiteY2" fmla="*/ 95137 h 1371277"/>
                  <a:gd name="connsiteX3" fmla="*/ 1321857 w 1321857"/>
                  <a:gd name="connsiteY3" fmla="*/ 1371277 h 1371277"/>
                  <a:gd name="connsiteX4" fmla="*/ 40927 w 1321857"/>
                  <a:gd name="connsiteY4" fmla="*/ 1329128 h 1371277"/>
                  <a:gd name="connsiteX5" fmla="*/ 40927 w 1321857"/>
                  <a:gd name="connsiteY5" fmla="*/ 181142 h 1371277"/>
                  <a:gd name="connsiteX0" fmla="*/ 1679 w 1282609"/>
                  <a:gd name="connsiteY0" fmla="*/ 181142 h 1371277"/>
                  <a:gd name="connsiteX1" fmla="*/ 554306 w 1282609"/>
                  <a:gd name="connsiteY1" fmla="*/ 92837 h 1371277"/>
                  <a:gd name="connsiteX2" fmla="*/ 1282609 w 1282609"/>
                  <a:gd name="connsiteY2" fmla="*/ 95137 h 1371277"/>
                  <a:gd name="connsiteX3" fmla="*/ 1282609 w 1282609"/>
                  <a:gd name="connsiteY3" fmla="*/ 1371277 h 1371277"/>
                  <a:gd name="connsiteX4" fmla="*/ 1679 w 1282609"/>
                  <a:gd name="connsiteY4" fmla="*/ 1329128 h 1371277"/>
                  <a:gd name="connsiteX5" fmla="*/ 1679 w 1282609"/>
                  <a:gd name="connsiteY5" fmla="*/ 181142 h 1371277"/>
                  <a:gd name="connsiteX0" fmla="*/ 893 w 1287520"/>
                  <a:gd name="connsiteY0" fmla="*/ 182809 h 1370095"/>
                  <a:gd name="connsiteX1" fmla="*/ 559217 w 1287520"/>
                  <a:gd name="connsiteY1" fmla="*/ 91655 h 1370095"/>
                  <a:gd name="connsiteX2" fmla="*/ 1287520 w 1287520"/>
                  <a:gd name="connsiteY2" fmla="*/ 93955 h 1370095"/>
                  <a:gd name="connsiteX3" fmla="*/ 1287520 w 1287520"/>
                  <a:gd name="connsiteY3" fmla="*/ 1370095 h 1370095"/>
                  <a:gd name="connsiteX4" fmla="*/ 6590 w 1287520"/>
                  <a:gd name="connsiteY4" fmla="*/ 1327946 h 1370095"/>
                  <a:gd name="connsiteX5" fmla="*/ 893 w 1287520"/>
                  <a:gd name="connsiteY5" fmla="*/ 182809 h 1370095"/>
                  <a:gd name="connsiteX0" fmla="*/ 893 w 1287520"/>
                  <a:gd name="connsiteY0" fmla="*/ 182809 h 1370095"/>
                  <a:gd name="connsiteX1" fmla="*/ 559217 w 1287520"/>
                  <a:gd name="connsiteY1" fmla="*/ 91655 h 1370095"/>
                  <a:gd name="connsiteX2" fmla="*/ 1287520 w 1287520"/>
                  <a:gd name="connsiteY2" fmla="*/ 93955 h 1370095"/>
                  <a:gd name="connsiteX3" fmla="*/ 1287520 w 1287520"/>
                  <a:gd name="connsiteY3" fmla="*/ 1370095 h 1370095"/>
                  <a:gd name="connsiteX4" fmla="*/ 6590 w 1287520"/>
                  <a:gd name="connsiteY4" fmla="*/ 1327946 h 1370095"/>
                  <a:gd name="connsiteX5" fmla="*/ 893 w 1287520"/>
                  <a:gd name="connsiteY5" fmla="*/ 182809 h 1370095"/>
                  <a:gd name="connsiteX0" fmla="*/ 893 w 1287520"/>
                  <a:gd name="connsiteY0" fmla="*/ 182809 h 1370095"/>
                  <a:gd name="connsiteX1" fmla="*/ 559217 w 1287520"/>
                  <a:gd name="connsiteY1" fmla="*/ 91655 h 1370095"/>
                  <a:gd name="connsiteX2" fmla="*/ 1287520 w 1287520"/>
                  <a:gd name="connsiteY2" fmla="*/ 93955 h 1370095"/>
                  <a:gd name="connsiteX3" fmla="*/ 1287520 w 1287520"/>
                  <a:gd name="connsiteY3" fmla="*/ 1370095 h 1370095"/>
                  <a:gd name="connsiteX4" fmla="*/ 667464 w 1287520"/>
                  <a:gd name="connsiteY4" fmla="*/ 1347887 h 1370095"/>
                  <a:gd name="connsiteX5" fmla="*/ 6590 w 1287520"/>
                  <a:gd name="connsiteY5" fmla="*/ 1327946 h 1370095"/>
                  <a:gd name="connsiteX6" fmla="*/ 893 w 1287520"/>
                  <a:gd name="connsiteY6" fmla="*/ 182809 h 1370095"/>
                  <a:gd name="connsiteX0" fmla="*/ 893 w 1287520"/>
                  <a:gd name="connsiteY0" fmla="*/ 182809 h 1370095"/>
                  <a:gd name="connsiteX1" fmla="*/ 559217 w 1287520"/>
                  <a:gd name="connsiteY1" fmla="*/ 91655 h 1370095"/>
                  <a:gd name="connsiteX2" fmla="*/ 1287520 w 1287520"/>
                  <a:gd name="connsiteY2" fmla="*/ 93955 h 1370095"/>
                  <a:gd name="connsiteX3" fmla="*/ 1287520 w 1287520"/>
                  <a:gd name="connsiteY3" fmla="*/ 1370095 h 1370095"/>
                  <a:gd name="connsiteX4" fmla="*/ 636130 w 1287520"/>
                  <a:gd name="connsiteY4" fmla="*/ 1282369 h 1370095"/>
                  <a:gd name="connsiteX5" fmla="*/ 6590 w 1287520"/>
                  <a:gd name="connsiteY5" fmla="*/ 1327946 h 1370095"/>
                  <a:gd name="connsiteX6" fmla="*/ 893 w 1287520"/>
                  <a:gd name="connsiteY6" fmla="*/ 182809 h 1370095"/>
                  <a:gd name="connsiteX0" fmla="*/ 893 w 1287520"/>
                  <a:gd name="connsiteY0" fmla="*/ 182809 h 1370095"/>
                  <a:gd name="connsiteX1" fmla="*/ 559217 w 1287520"/>
                  <a:gd name="connsiteY1" fmla="*/ 91655 h 1370095"/>
                  <a:gd name="connsiteX2" fmla="*/ 1287520 w 1287520"/>
                  <a:gd name="connsiteY2" fmla="*/ 93955 h 1370095"/>
                  <a:gd name="connsiteX3" fmla="*/ 1287520 w 1287520"/>
                  <a:gd name="connsiteY3" fmla="*/ 1370095 h 1370095"/>
                  <a:gd name="connsiteX4" fmla="*/ 636130 w 1287520"/>
                  <a:gd name="connsiteY4" fmla="*/ 1282369 h 1370095"/>
                  <a:gd name="connsiteX5" fmla="*/ 6590 w 1287520"/>
                  <a:gd name="connsiteY5" fmla="*/ 1327946 h 1370095"/>
                  <a:gd name="connsiteX6" fmla="*/ 893 w 1287520"/>
                  <a:gd name="connsiteY6" fmla="*/ 182809 h 1370095"/>
                  <a:gd name="connsiteX0" fmla="*/ 893 w 1287520"/>
                  <a:gd name="connsiteY0" fmla="*/ 182809 h 1370095"/>
                  <a:gd name="connsiteX1" fmla="*/ 559217 w 1287520"/>
                  <a:gd name="connsiteY1" fmla="*/ 91655 h 1370095"/>
                  <a:gd name="connsiteX2" fmla="*/ 1287520 w 1287520"/>
                  <a:gd name="connsiteY2" fmla="*/ 93955 h 1370095"/>
                  <a:gd name="connsiteX3" fmla="*/ 1287520 w 1287520"/>
                  <a:gd name="connsiteY3" fmla="*/ 1370095 h 1370095"/>
                  <a:gd name="connsiteX4" fmla="*/ 636130 w 1287520"/>
                  <a:gd name="connsiteY4" fmla="*/ 1268126 h 1370095"/>
                  <a:gd name="connsiteX5" fmla="*/ 6590 w 1287520"/>
                  <a:gd name="connsiteY5" fmla="*/ 1327946 h 1370095"/>
                  <a:gd name="connsiteX6" fmla="*/ 893 w 1287520"/>
                  <a:gd name="connsiteY6" fmla="*/ 182809 h 1370095"/>
                  <a:gd name="connsiteX0" fmla="*/ 893 w 1287520"/>
                  <a:gd name="connsiteY0" fmla="*/ 182809 h 1370095"/>
                  <a:gd name="connsiteX1" fmla="*/ 559217 w 1287520"/>
                  <a:gd name="connsiteY1" fmla="*/ 91655 h 1370095"/>
                  <a:gd name="connsiteX2" fmla="*/ 1287520 w 1287520"/>
                  <a:gd name="connsiteY2" fmla="*/ 93955 h 1370095"/>
                  <a:gd name="connsiteX3" fmla="*/ 1287520 w 1287520"/>
                  <a:gd name="connsiteY3" fmla="*/ 1370095 h 1370095"/>
                  <a:gd name="connsiteX4" fmla="*/ 636130 w 1287520"/>
                  <a:gd name="connsiteY4" fmla="*/ 1268126 h 1370095"/>
                  <a:gd name="connsiteX5" fmla="*/ 6590 w 1287520"/>
                  <a:gd name="connsiteY5" fmla="*/ 1327946 h 1370095"/>
                  <a:gd name="connsiteX6" fmla="*/ 893 w 1287520"/>
                  <a:gd name="connsiteY6" fmla="*/ 182809 h 1370095"/>
                  <a:gd name="connsiteX0" fmla="*/ 893 w 1288459"/>
                  <a:gd name="connsiteY0" fmla="*/ 182809 h 1370095"/>
                  <a:gd name="connsiteX1" fmla="*/ 559217 w 1288459"/>
                  <a:gd name="connsiteY1" fmla="*/ 91655 h 1370095"/>
                  <a:gd name="connsiteX2" fmla="*/ 1287520 w 1288459"/>
                  <a:gd name="connsiteY2" fmla="*/ 93955 h 1370095"/>
                  <a:gd name="connsiteX3" fmla="*/ 1288459 w 1288459"/>
                  <a:gd name="connsiteY3" fmla="*/ 1236791 h 1370095"/>
                  <a:gd name="connsiteX4" fmla="*/ 1287520 w 1288459"/>
                  <a:gd name="connsiteY4" fmla="*/ 1370095 h 1370095"/>
                  <a:gd name="connsiteX5" fmla="*/ 636130 w 1288459"/>
                  <a:gd name="connsiteY5" fmla="*/ 1268126 h 1370095"/>
                  <a:gd name="connsiteX6" fmla="*/ 6590 w 1288459"/>
                  <a:gd name="connsiteY6" fmla="*/ 1327946 h 1370095"/>
                  <a:gd name="connsiteX7" fmla="*/ 893 w 1288459"/>
                  <a:gd name="connsiteY7" fmla="*/ 182809 h 1370095"/>
                  <a:gd name="connsiteX0" fmla="*/ 893 w 1331188"/>
                  <a:gd name="connsiteY0" fmla="*/ 182809 h 1370095"/>
                  <a:gd name="connsiteX1" fmla="*/ 559217 w 1331188"/>
                  <a:gd name="connsiteY1" fmla="*/ 91655 h 1370095"/>
                  <a:gd name="connsiteX2" fmla="*/ 1287520 w 1331188"/>
                  <a:gd name="connsiteY2" fmla="*/ 93955 h 1370095"/>
                  <a:gd name="connsiteX3" fmla="*/ 1331188 w 1331188"/>
                  <a:gd name="connsiteY3" fmla="*/ 1236791 h 1370095"/>
                  <a:gd name="connsiteX4" fmla="*/ 1287520 w 1331188"/>
                  <a:gd name="connsiteY4" fmla="*/ 1370095 h 1370095"/>
                  <a:gd name="connsiteX5" fmla="*/ 636130 w 1331188"/>
                  <a:gd name="connsiteY5" fmla="*/ 1268126 h 1370095"/>
                  <a:gd name="connsiteX6" fmla="*/ 6590 w 1331188"/>
                  <a:gd name="connsiteY6" fmla="*/ 1327946 h 1370095"/>
                  <a:gd name="connsiteX7" fmla="*/ 893 w 1331188"/>
                  <a:gd name="connsiteY7" fmla="*/ 182809 h 1370095"/>
                  <a:gd name="connsiteX0" fmla="*/ 893 w 1297004"/>
                  <a:gd name="connsiteY0" fmla="*/ 182809 h 1370095"/>
                  <a:gd name="connsiteX1" fmla="*/ 559217 w 1297004"/>
                  <a:gd name="connsiteY1" fmla="*/ 91655 h 1370095"/>
                  <a:gd name="connsiteX2" fmla="*/ 1287520 w 1297004"/>
                  <a:gd name="connsiteY2" fmla="*/ 93955 h 1370095"/>
                  <a:gd name="connsiteX3" fmla="*/ 1297004 w 1297004"/>
                  <a:gd name="connsiteY3" fmla="*/ 1236791 h 1370095"/>
                  <a:gd name="connsiteX4" fmla="*/ 1287520 w 1297004"/>
                  <a:gd name="connsiteY4" fmla="*/ 1370095 h 1370095"/>
                  <a:gd name="connsiteX5" fmla="*/ 636130 w 1297004"/>
                  <a:gd name="connsiteY5" fmla="*/ 1268126 h 1370095"/>
                  <a:gd name="connsiteX6" fmla="*/ 6590 w 1297004"/>
                  <a:gd name="connsiteY6" fmla="*/ 1327946 h 1370095"/>
                  <a:gd name="connsiteX7" fmla="*/ 893 w 1297004"/>
                  <a:gd name="connsiteY7" fmla="*/ 182809 h 1370095"/>
                  <a:gd name="connsiteX0" fmla="*/ 893 w 1297004"/>
                  <a:gd name="connsiteY0" fmla="*/ 182809 h 1327946"/>
                  <a:gd name="connsiteX1" fmla="*/ 559217 w 1297004"/>
                  <a:gd name="connsiteY1" fmla="*/ 91655 h 1327946"/>
                  <a:gd name="connsiteX2" fmla="*/ 1287520 w 1297004"/>
                  <a:gd name="connsiteY2" fmla="*/ 93955 h 1327946"/>
                  <a:gd name="connsiteX3" fmla="*/ 1297004 w 1297004"/>
                  <a:gd name="connsiteY3" fmla="*/ 1236791 h 1327946"/>
                  <a:gd name="connsiteX4" fmla="*/ 636130 w 1297004"/>
                  <a:gd name="connsiteY4" fmla="*/ 1268126 h 1327946"/>
                  <a:gd name="connsiteX5" fmla="*/ 6590 w 1297004"/>
                  <a:gd name="connsiteY5" fmla="*/ 1327946 h 1327946"/>
                  <a:gd name="connsiteX6" fmla="*/ 893 w 1297004"/>
                  <a:gd name="connsiteY6" fmla="*/ 182809 h 1327946"/>
                  <a:gd name="connsiteX0" fmla="*/ 893 w 1297004"/>
                  <a:gd name="connsiteY0" fmla="*/ 182809 h 1338800"/>
                  <a:gd name="connsiteX1" fmla="*/ 559217 w 1297004"/>
                  <a:gd name="connsiteY1" fmla="*/ 91655 h 1338800"/>
                  <a:gd name="connsiteX2" fmla="*/ 1287520 w 1297004"/>
                  <a:gd name="connsiteY2" fmla="*/ 93955 h 1338800"/>
                  <a:gd name="connsiteX3" fmla="*/ 1297004 w 1297004"/>
                  <a:gd name="connsiteY3" fmla="*/ 1236791 h 1338800"/>
                  <a:gd name="connsiteX4" fmla="*/ 636130 w 1297004"/>
                  <a:gd name="connsiteY4" fmla="*/ 1268126 h 1338800"/>
                  <a:gd name="connsiteX5" fmla="*/ 6590 w 1297004"/>
                  <a:gd name="connsiteY5" fmla="*/ 1327946 h 1338800"/>
                  <a:gd name="connsiteX6" fmla="*/ 893 w 1297004"/>
                  <a:gd name="connsiteY6" fmla="*/ 182809 h 1338800"/>
                  <a:gd name="connsiteX0" fmla="*/ 893 w 1297004"/>
                  <a:gd name="connsiteY0" fmla="*/ 182809 h 1418014"/>
                  <a:gd name="connsiteX1" fmla="*/ 559217 w 1297004"/>
                  <a:gd name="connsiteY1" fmla="*/ 91655 h 1418014"/>
                  <a:gd name="connsiteX2" fmla="*/ 1287520 w 1297004"/>
                  <a:gd name="connsiteY2" fmla="*/ 93955 h 1418014"/>
                  <a:gd name="connsiteX3" fmla="*/ 1297004 w 1297004"/>
                  <a:gd name="connsiteY3" fmla="*/ 1236791 h 1418014"/>
                  <a:gd name="connsiteX4" fmla="*/ 636130 w 1297004"/>
                  <a:gd name="connsiteY4" fmla="*/ 1268126 h 1418014"/>
                  <a:gd name="connsiteX5" fmla="*/ 6590 w 1297004"/>
                  <a:gd name="connsiteY5" fmla="*/ 1327946 h 1418014"/>
                  <a:gd name="connsiteX6" fmla="*/ 893 w 1297004"/>
                  <a:gd name="connsiteY6" fmla="*/ 182809 h 1418014"/>
                  <a:gd name="connsiteX0" fmla="*/ 893 w 1297004"/>
                  <a:gd name="connsiteY0" fmla="*/ 182809 h 1417039"/>
                  <a:gd name="connsiteX1" fmla="*/ 559217 w 1297004"/>
                  <a:gd name="connsiteY1" fmla="*/ 91655 h 1417039"/>
                  <a:gd name="connsiteX2" fmla="*/ 1287520 w 1297004"/>
                  <a:gd name="connsiteY2" fmla="*/ 93955 h 1417039"/>
                  <a:gd name="connsiteX3" fmla="*/ 1297004 w 1297004"/>
                  <a:gd name="connsiteY3" fmla="*/ 1236791 h 1417039"/>
                  <a:gd name="connsiteX4" fmla="*/ 636130 w 1297004"/>
                  <a:gd name="connsiteY4" fmla="*/ 1268126 h 1417039"/>
                  <a:gd name="connsiteX5" fmla="*/ 6590 w 1297004"/>
                  <a:gd name="connsiteY5" fmla="*/ 1327946 h 1417039"/>
                  <a:gd name="connsiteX6" fmla="*/ 893 w 1297004"/>
                  <a:gd name="connsiteY6" fmla="*/ 182809 h 1417039"/>
                  <a:gd name="connsiteX0" fmla="*/ 893 w 1297004"/>
                  <a:gd name="connsiteY0" fmla="*/ 182809 h 1416069"/>
                  <a:gd name="connsiteX1" fmla="*/ 559217 w 1297004"/>
                  <a:gd name="connsiteY1" fmla="*/ 91655 h 1416069"/>
                  <a:gd name="connsiteX2" fmla="*/ 1287520 w 1297004"/>
                  <a:gd name="connsiteY2" fmla="*/ 93955 h 1416069"/>
                  <a:gd name="connsiteX3" fmla="*/ 1297004 w 1297004"/>
                  <a:gd name="connsiteY3" fmla="*/ 1236791 h 1416069"/>
                  <a:gd name="connsiteX4" fmla="*/ 636130 w 1297004"/>
                  <a:gd name="connsiteY4" fmla="*/ 1268126 h 1416069"/>
                  <a:gd name="connsiteX5" fmla="*/ 6590 w 1297004"/>
                  <a:gd name="connsiteY5" fmla="*/ 1327946 h 1416069"/>
                  <a:gd name="connsiteX6" fmla="*/ 893 w 1297004"/>
                  <a:gd name="connsiteY6" fmla="*/ 182809 h 1416069"/>
                  <a:gd name="connsiteX0" fmla="*/ 893 w 1297004"/>
                  <a:gd name="connsiteY0" fmla="*/ 182809 h 1416069"/>
                  <a:gd name="connsiteX1" fmla="*/ 559217 w 1297004"/>
                  <a:gd name="connsiteY1" fmla="*/ 91655 h 1416069"/>
                  <a:gd name="connsiteX2" fmla="*/ 1287520 w 1297004"/>
                  <a:gd name="connsiteY2" fmla="*/ 93955 h 1416069"/>
                  <a:gd name="connsiteX3" fmla="*/ 1297004 w 1297004"/>
                  <a:gd name="connsiteY3" fmla="*/ 1236791 h 1416069"/>
                  <a:gd name="connsiteX4" fmla="*/ 636130 w 1297004"/>
                  <a:gd name="connsiteY4" fmla="*/ 1268126 h 1416069"/>
                  <a:gd name="connsiteX5" fmla="*/ 6590 w 1297004"/>
                  <a:gd name="connsiteY5" fmla="*/ 1327946 h 1416069"/>
                  <a:gd name="connsiteX6" fmla="*/ 893 w 1297004"/>
                  <a:gd name="connsiteY6" fmla="*/ 182809 h 1416069"/>
                  <a:gd name="connsiteX0" fmla="*/ 893 w 1297004"/>
                  <a:gd name="connsiteY0" fmla="*/ 182809 h 1416069"/>
                  <a:gd name="connsiteX1" fmla="*/ 559217 w 1297004"/>
                  <a:gd name="connsiteY1" fmla="*/ 91655 h 1416069"/>
                  <a:gd name="connsiteX2" fmla="*/ 1287520 w 1297004"/>
                  <a:gd name="connsiteY2" fmla="*/ 93955 h 1416069"/>
                  <a:gd name="connsiteX3" fmla="*/ 1297004 w 1297004"/>
                  <a:gd name="connsiteY3" fmla="*/ 1236791 h 1416069"/>
                  <a:gd name="connsiteX4" fmla="*/ 636130 w 1297004"/>
                  <a:gd name="connsiteY4" fmla="*/ 1268126 h 1416069"/>
                  <a:gd name="connsiteX5" fmla="*/ 6590 w 1297004"/>
                  <a:gd name="connsiteY5" fmla="*/ 1327946 h 1416069"/>
                  <a:gd name="connsiteX6" fmla="*/ 893 w 1297004"/>
                  <a:gd name="connsiteY6" fmla="*/ 182809 h 1416069"/>
                  <a:gd name="connsiteX0" fmla="*/ 893 w 1297004"/>
                  <a:gd name="connsiteY0" fmla="*/ 182809 h 1416069"/>
                  <a:gd name="connsiteX1" fmla="*/ 559217 w 1297004"/>
                  <a:gd name="connsiteY1" fmla="*/ 91655 h 1416069"/>
                  <a:gd name="connsiteX2" fmla="*/ 1287520 w 1297004"/>
                  <a:gd name="connsiteY2" fmla="*/ 93955 h 1416069"/>
                  <a:gd name="connsiteX3" fmla="*/ 1297004 w 1297004"/>
                  <a:gd name="connsiteY3" fmla="*/ 1236791 h 1416069"/>
                  <a:gd name="connsiteX4" fmla="*/ 636130 w 1297004"/>
                  <a:gd name="connsiteY4" fmla="*/ 1268126 h 1416069"/>
                  <a:gd name="connsiteX5" fmla="*/ 6590 w 1297004"/>
                  <a:gd name="connsiteY5" fmla="*/ 1327946 h 1416069"/>
                  <a:gd name="connsiteX6" fmla="*/ 893 w 1297004"/>
                  <a:gd name="connsiteY6" fmla="*/ 182809 h 1416069"/>
                  <a:gd name="connsiteX0" fmla="*/ 893 w 1297004"/>
                  <a:gd name="connsiteY0" fmla="*/ 182809 h 1416069"/>
                  <a:gd name="connsiteX1" fmla="*/ 559217 w 1297004"/>
                  <a:gd name="connsiteY1" fmla="*/ 91655 h 1416069"/>
                  <a:gd name="connsiteX2" fmla="*/ 1287520 w 1297004"/>
                  <a:gd name="connsiteY2" fmla="*/ 93955 h 1416069"/>
                  <a:gd name="connsiteX3" fmla="*/ 1297004 w 1297004"/>
                  <a:gd name="connsiteY3" fmla="*/ 1236791 h 1416069"/>
                  <a:gd name="connsiteX4" fmla="*/ 636130 w 1297004"/>
                  <a:gd name="connsiteY4" fmla="*/ 1268126 h 1416069"/>
                  <a:gd name="connsiteX5" fmla="*/ 6590 w 1297004"/>
                  <a:gd name="connsiteY5" fmla="*/ 1327946 h 1416069"/>
                  <a:gd name="connsiteX6" fmla="*/ 893 w 1297004"/>
                  <a:gd name="connsiteY6" fmla="*/ 182809 h 1416069"/>
                  <a:gd name="connsiteX0" fmla="*/ 893 w 1297004"/>
                  <a:gd name="connsiteY0" fmla="*/ 182809 h 1416069"/>
                  <a:gd name="connsiteX1" fmla="*/ 559217 w 1297004"/>
                  <a:gd name="connsiteY1" fmla="*/ 91655 h 1416069"/>
                  <a:gd name="connsiteX2" fmla="*/ 1287520 w 1297004"/>
                  <a:gd name="connsiteY2" fmla="*/ 93955 h 1416069"/>
                  <a:gd name="connsiteX3" fmla="*/ 1297004 w 1297004"/>
                  <a:gd name="connsiteY3" fmla="*/ 1236791 h 1416069"/>
                  <a:gd name="connsiteX4" fmla="*/ 636130 w 1297004"/>
                  <a:gd name="connsiteY4" fmla="*/ 1268126 h 1416069"/>
                  <a:gd name="connsiteX5" fmla="*/ 6590 w 1297004"/>
                  <a:gd name="connsiteY5" fmla="*/ 1327946 h 1416069"/>
                  <a:gd name="connsiteX6" fmla="*/ 893 w 1297004"/>
                  <a:gd name="connsiteY6" fmla="*/ 182809 h 1416069"/>
                  <a:gd name="connsiteX0" fmla="*/ 893 w 1297004"/>
                  <a:gd name="connsiteY0" fmla="*/ 182809 h 1416069"/>
                  <a:gd name="connsiteX1" fmla="*/ 559217 w 1297004"/>
                  <a:gd name="connsiteY1" fmla="*/ 91655 h 1416069"/>
                  <a:gd name="connsiteX2" fmla="*/ 1290369 w 1297004"/>
                  <a:gd name="connsiteY2" fmla="*/ 91107 h 1416069"/>
                  <a:gd name="connsiteX3" fmla="*/ 1297004 w 1297004"/>
                  <a:gd name="connsiteY3" fmla="*/ 1236791 h 1416069"/>
                  <a:gd name="connsiteX4" fmla="*/ 636130 w 1297004"/>
                  <a:gd name="connsiteY4" fmla="*/ 1268126 h 1416069"/>
                  <a:gd name="connsiteX5" fmla="*/ 6590 w 1297004"/>
                  <a:gd name="connsiteY5" fmla="*/ 1327946 h 1416069"/>
                  <a:gd name="connsiteX6" fmla="*/ 893 w 1297004"/>
                  <a:gd name="connsiteY6" fmla="*/ 182809 h 1416069"/>
                  <a:gd name="connsiteX0" fmla="*/ 893 w 1297004"/>
                  <a:gd name="connsiteY0" fmla="*/ 184680 h 1417940"/>
                  <a:gd name="connsiteX1" fmla="*/ 559217 w 1297004"/>
                  <a:gd name="connsiteY1" fmla="*/ 93526 h 1417940"/>
                  <a:gd name="connsiteX2" fmla="*/ 1290369 w 1297004"/>
                  <a:gd name="connsiteY2" fmla="*/ 92978 h 1417940"/>
                  <a:gd name="connsiteX3" fmla="*/ 1297004 w 1297004"/>
                  <a:gd name="connsiteY3" fmla="*/ 1238662 h 1417940"/>
                  <a:gd name="connsiteX4" fmla="*/ 636130 w 1297004"/>
                  <a:gd name="connsiteY4" fmla="*/ 1269997 h 1417940"/>
                  <a:gd name="connsiteX5" fmla="*/ 6590 w 1297004"/>
                  <a:gd name="connsiteY5" fmla="*/ 1329817 h 1417940"/>
                  <a:gd name="connsiteX6" fmla="*/ 893 w 1297004"/>
                  <a:gd name="connsiteY6" fmla="*/ 184680 h 1417940"/>
                  <a:gd name="connsiteX0" fmla="*/ 893 w 1297004"/>
                  <a:gd name="connsiteY0" fmla="*/ 184680 h 1417940"/>
                  <a:gd name="connsiteX1" fmla="*/ 559217 w 1297004"/>
                  <a:gd name="connsiteY1" fmla="*/ 93526 h 1417940"/>
                  <a:gd name="connsiteX2" fmla="*/ 1287520 w 1297004"/>
                  <a:gd name="connsiteY2" fmla="*/ 90129 h 1417940"/>
                  <a:gd name="connsiteX3" fmla="*/ 1297004 w 1297004"/>
                  <a:gd name="connsiteY3" fmla="*/ 1238662 h 1417940"/>
                  <a:gd name="connsiteX4" fmla="*/ 636130 w 1297004"/>
                  <a:gd name="connsiteY4" fmla="*/ 1269997 h 1417940"/>
                  <a:gd name="connsiteX5" fmla="*/ 6590 w 1297004"/>
                  <a:gd name="connsiteY5" fmla="*/ 1329817 h 1417940"/>
                  <a:gd name="connsiteX6" fmla="*/ 893 w 1297004"/>
                  <a:gd name="connsiteY6" fmla="*/ 184680 h 1417940"/>
                  <a:gd name="connsiteX0" fmla="*/ 893 w 1297004"/>
                  <a:gd name="connsiteY0" fmla="*/ 184680 h 1417940"/>
                  <a:gd name="connsiteX1" fmla="*/ 559217 w 1297004"/>
                  <a:gd name="connsiteY1" fmla="*/ 93526 h 1417940"/>
                  <a:gd name="connsiteX2" fmla="*/ 1287520 w 1297004"/>
                  <a:gd name="connsiteY2" fmla="*/ 90129 h 1417940"/>
                  <a:gd name="connsiteX3" fmla="*/ 1297004 w 1297004"/>
                  <a:gd name="connsiteY3" fmla="*/ 1238662 h 1417940"/>
                  <a:gd name="connsiteX4" fmla="*/ 636130 w 1297004"/>
                  <a:gd name="connsiteY4" fmla="*/ 1269997 h 1417940"/>
                  <a:gd name="connsiteX5" fmla="*/ 6590 w 1297004"/>
                  <a:gd name="connsiteY5" fmla="*/ 1329817 h 1417940"/>
                  <a:gd name="connsiteX6" fmla="*/ 893 w 1297004"/>
                  <a:gd name="connsiteY6" fmla="*/ 184680 h 1417940"/>
                  <a:gd name="connsiteX0" fmla="*/ 1112 w 1294842"/>
                  <a:gd name="connsiteY0" fmla="*/ 184680 h 1417940"/>
                  <a:gd name="connsiteX1" fmla="*/ 557055 w 1294842"/>
                  <a:gd name="connsiteY1" fmla="*/ 93526 h 1417940"/>
                  <a:gd name="connsiteX2" fmla="*/ 1285358 w 1294842"/>
                  <a:gd name="connsiteY2" fmla="*/ 90129 h 1417940"/>
                  <a:gd name="connsiteX3" fmla="*/ 1294842 w 1294842"/>
                  <a:gd name="connsiteY3" fmla="*/ 1238662 h 1417940"/>
                  <a:gd name="connsiteX4" fmla="*/ 633968 w 1294842"/>
                  <a:gd name="connsiteY4" fmla="*/ 1269997 h 1417940"/>
                  <a:gd name="connsiteX5" fmla="*/ 4428 w 1294842"/>
                  <a:gd name="connsiteY5" fmla="*/ 1329817 h 1417940"/>
                  <a:gd name="connsiteX6" fmla="*/ 1112 w 1294842"/>
                  <a:gd name="connsiteY6" fmla="*/ 184680 h 1417940"/>
                  <a:gd name="connsiteX0" fmla="*/ 1469 w 1292818"/>
                  <a:gd name="connsiteY0" fmla="*/ 184680 h 1417940"/>
                  <a:gd name="connsiteX1" fmla="*/ 555031 w 1292818"/>
                  <a:gd name="connsiteY1" fmla="*/ 93526 h 1417940"/>
                  <a:gd name="connsiteX2" fmla="*/ 1283334 w 1292818"/>
                  <a:gd name="connsiteY2" fmla="*/ 90129 h 1417940"/>
                  <a:gd name="connsiteX3" fmla="*/ 1292818 w 1292818"/>
                  <a:gd name="connsiteY3" fmla="*/ 1238662 h 1417940"/>
                  <a:gd name="connsiteX4" fmla="*/ 631944 w 1292818"/>
                  <a:gd name="connsiteY4" fmla="*/ 1269997 h 1417940"/>
                  <a:gd name="connsiteX5" fmla="*/ 2404 w 1292818"/>
                  <a:gd name="connsiteY5" fmla="*/ 1329817 h 1417940"/>
                  <a:gd name="connsiteX6" fmla="*/ 1469 w 1292818"/>
                  <a:gd name="connsiteY6" fmla="*/ 184680 h 1417940"/>
                  <a:gd name="connsiteX0" fmla="*/ 2154 w 1291121"/>
                  <a:gd name="connsiteY0" fmla="*/ 184680 h 1417940"/>
                  <a:gd name="connsiteX1" fmla="*/ 553334 w 1291121"/>
                  <a:gd name="connsiteY1" fmla="*/ 93526 h 1417940"/>
                  <a:gd name="connsiteX2" fmla="*/ 1281637 w 1291121"/>
                  <a:gd name="connsiteY2" fmla="*/ 90129 h 1417940"/>
                  <a:gd name="connsiteX3" fmla="*/ 1291121 w 1291121"/>
                  <a:gd name="connsiteY3" fmla="*/ 1238662 h 1417940"/>
                  <a:gd name="connsiteX4" fmla="*/ 630247 w 1291121"/>
                  <a:gd name="connsiteY4" fmla="*/ 1269997 h 1417940"/>
                  <a:gd name="connsiteX5" fmla="*/ 707 w 1291121"/>
                  <a:gd name="connsiteY5" fmla="*/ 1329817 h 1417940"/>
                  <a:gd name="connsiteX6" fmla="*/ 2154 w 1291121"/>
                  <a:gd name="connsiteY6" fmla="*/ 184680 h 1417940"/>
                  <a:gd name="connsiteX0" fmla="*/ 1468 w 1292817"/>
                  <a:gd name="connsiteY0" fmla="*/ 184680 h 1417940"/>
                  <a:gd name="connsiteX1" fmla="*/ 555030 w 1292817"/>
                  <a:gd name="connsiteY1" fmla="*/ 93526 h 1417940"/>
                  <a:gd name="connsiteX2" fmla="*/ 1283333 w 1292817"/>
                  <a:gd name="connsiteY2" fmla="*/ 90129 h 1417940"/>
                  <a:gd name="connsiteX3" fmla="*/ 1292817 w 1292817"/>
                  <a:gd name="connsiteY3" fmla="*/ 1238662 h 1417940"/>
                  <a:gd name="connsiteX4" fmla="*/ 631943 w 1292817"/>
                  <a:gd name="connsiteY4" fmla="*/ 1269997 h 1417940"/>
                  <a:gd name="connsiteX5" fmla="*/ 2403 w 1292817"/>
                  <a:gd name="connsiteY5" fmla="*/ 1329817 h 1417940"/>
                  <a:gd name="connsiteX6" fmla="*/ 1468 w 1292817"/>
                  <a:gd name="connsiteY6" fmla="*/ 184680 h 1417940"/>
                  <a:gd name="connsiteX0" fmla="*/ 1468 w 1292817"/>
                  <a:gd name="connsiteY0" fmla="*/ 184680 h 1417940"/>
                  <a:gd name="connsiteX1" fmla="*/ 555030 w 1292817"/>
                  <a:gd name="connsiteY1" fmla="*/ 93526 h 1417940"/>
                  <a:gd name="connsiteX2" fmla="*/ 1283333 w 1292817"/>
                  <a:gd name="connsiteY2" fmla="*/ 90129 h 1417940"/>
                  <a:gd name="connsiteX3" fmla="*/ 1292817 w 1292817"/>
                  <a:gd name="connsiteY3" fmla="*/ 1238662 h 1417940"/>
                  <a:gd name="connsiteX4" fmla="*/ 631943 w 1292817"/>
                  <a:gd name="connsiteY4" fmla="*/ 1269997 h 1417940"/>
                  <a:gd name="connsiteX5" fmla="*/ 2403 w 1292817"/>
                  <a:gd name="connsiteY5" fmla="*/ 1329817 h 1417940"/>
                  <a:gd name="connsiteX6" fmla="*/ 1468 w 1292817"/>
                  <a:gd name="connsiteY6" fmla="*/ 184680 h 1417940"/>
                  <a:gd name="connsiteX0" fmla="*/ 0 w 1291349"/>
                  <a:gd name="connsiteY0" fmla="*/ 184680 h 1417940"/>
                  <a:gd name="connsiteX1" fmla="*/ 553562 w 1291349"/>
                  <a:gd name="connsiteY1" fmla="*/ 93526 h 1417940"/>
                  <a:gd name="connsiteX2" fmla="*/ 1281865 w 1291349"/>
                  <a:gd name="connsiteY2" fmla="*/ 90129 h 1417940"/>
                  <a:gd name="connsiteX3" fmla="*/ 1291349 w 1291349"/>
                  <a:gd name="connsiteY3" fmla="*/ 1238662 h 1417940"/>
                  <a:gd name="connsiteX4" fmla="*/ 630475 w 1291349"/>
                  <a:gd name="connsiteY4" fmla="*/ 1269997 h 1417940"/>
                  <a:gd name="connsiteX5" fmla="*/ 935 w 1291349"/>
                  <a:gd name="connsiteY5" fmla="*/ 1329817 h 1417940"/>
                  <a:gd name="connsiteX6" fmla="*/ 0 w 1291349"/>
                  <a:gd name="connsiteY6" fmla="*/ 184680 h 1417940"/>
                  <a:gd name="connsiteX0" fmla="*/ 0 w 1293731"/>
                  <a:gd name="connsiteY0" fmla="*/ 184680 h 1417940"/>
                  <a:gd name="connsiteX1" fmla="*/ 555944 w 1293731"/>
                  <a:gd name="connsiteY1" fmla="*/ 93526 h 1417940"/>
                  <a:gd name="connsiteX2" fmla="*/ 1284247 w 1293731"/>
                  <a:gd name="connsiteY2" fmla="*/ 90129 h 1417940"/>
                  <a:gd name="connsiteX3" fmla="*/ 1293731 w 1293731"/>
                  <a:gd name="connsiteY3" fmla="*/ 1238662 h 1417940"/>
                  <a:gd name="connsiteX4" fmla="*/ 632857 w 1293731"/>
                  <a:gd name="connsiteY4" fmla="*/ 1269997 h 1417940"/>
                  <a:gd name="connsiteX5" fmla="*/ 3317 w 1293731"/>
                  <a:gd name="connsiteY5" fmla="*/ 1329817 h 1417940"/>
                  <a:gd name="connsiteX6" fmla="*/ 0 w 1293731"/>
                  <a:gd name="connsiteY6" fmla="*/ 184680 h 1417940"/>
                  <a:gd name="connsiteX0" fmla="*/ 0 w 1293731"/>
                  <a:gd name="connsiteY0" fmla="*/ 184680 h 1417940"/>
                  <a:gd name="connsiteX1" fmla="*/ 555944 w 1293731"/>
                  <a:gd name="connsiteY1" fmla="*/ 93526 h 1417940"/>
                  <a:gd name="connsiteX2" fmla="*/ 1284247 w 1293731"/>
                  <a:gd name="connsiteY2" fmla="*/ 90129 h 1417940"/>
                  <a:gd name="connsiteX3" fmla="*/ 1293731 w 1293731"/>
                  <a:gd name="connsiteY3" fmla="*/ 1238662 h 1417940"/>
                  <a:gd name="connsiteX4" fmla="*/ 632857 w 1293731"/>
                  <a:gd name="connsiteY4" fmla="*/ 1269997 h 1417940"/>
                  <a:gd name="connsiteX5" fmla="*/ 3317 w 1293731"/>
                  <a:gd name="connsiteY5" fmla="*/ 1329817 h 1417940"/>
                  <a:gd name="connsiteX6" fmla="*/ 0 w 1293731"/>
                  <a:gd name="connsiteY6" fmla="*/ 184680 h 1417940"/>
                  <a:gd name="connsiteX0" fmla="*/ 0 w 1293731"/>
                  <a:gd name="connsiteY0" fmla="*/ 184680 h 1417940"/>
                  <a:gd name="connsiteX1" fmla="*/ 555944 w 1293731"/>
                  <a:gd name="connsiteY1" fmla="*/ 93526 h 1417940"/>
                  <a:gd name="connsiteX2" fmla="*/ 1284247 w 1293731"/>
                  <a:gd name="connsiteY2" fmla="*/ 90129 h 1417940"/>
                  <a:gd name="connsiteX3" fmla="*/ 1293731 w 1293731"/>
                  <a:gd name="connsiteY3" fmla="*/ 1238662 h 1417940"/>
                  <a:gd name="connsiteX4" fmla="*/ 632857 w 1293731"/>
                  <a:gd name="connsiteY4" fmla="*/ 1269997 h 1417940"/>
                  <a:gd name="connsiteX5" fmla="*/ 936 w 1293731"/>
                  <a:gd name="connsiteY5" fmla="*/ 1329817 h 1417940"/>
                  <a:gd name="connsiteX6" fmla="*/ 0 w 1293731"/>
                  <a:gd name="connsiteY6" fmla="*/ 184680 h 1417940"/>
                  <a:gd name="connsiteX0" fmla="*/ 0 w 1293731"/>
                  <a:gd name="connsiteY0" fmla="*/ 184680 h 1417940"/>
                  <a:gd name="connsiteX1" fmla="*/ 555944 w 1293731"/>
                  <a:gd name="connsiteY1" fmla="*/ 93526 h 1417940"/>
                  <a:gd name="connsiteX2" fmla="*/ 1284247 w 1293731"/>
                  <a:gd name="connsiteY2" fmla="*/ 90129 h 1417940"/>
                  <a:gd name="connsiteX3" fmla="*/ 1293731 w 1293731"/>
                  <a:gd name="connsiteY3" fmla="*/ 1238662 h 1417940"/>
                  <a:gd name="connsiteX4" fmla="*/ 632857 w 1293731"/>
                  <a:gd name="connsiteY4" fmla="*/ 1269997 h 1417940"/>
                  <a:gd name="connsiteX5" fmla="*/ 8080 w 1293731"/>
                  <a:gd name="connsiteY5" fmla="*/ 1329817 h 1417940"/>
                  <a:gd name="connsiteX6" fmla="*/ 0 w 1293731"/>
                  <a:gd name="connsiteY6" fmla="*/ 184680 h 1417940"/>
                  <a:gd name="connsiteX0" fmla="*/ 0 w 1293731"/>
                  <a:gd name="connsiteY0" fmla="*/ 184680 h 1417940"/>
                  <a:gd name="connsiteX1" fmla="*/ 555944 w 1293731"/>
                  <a:gd name="connsiteY1" fmla="*/ 93526 h 1417940"/>
                  <a:gd name="connsiteX2" fmla="*/ 1284247 w 1293731"/>
                  <a:gd name="connsiteY2" fmla="*/ 90129 h 1417940"/>
                  <a:gd name="connsiteX3" fmla="*/ 1293731 w 1293731"/>
                  <a:gd name="connsiteY3" fmla="*/ 1238662 h 1417940"/>
                  <a:gd name="connsiteX4" fmla="*/ 632857 w 1293731"/>
                  <a:gd name="connsiteY4" fmla="*/ 1269997 h 1417940"/>
                  <a:gd name="connsiteX5" fmla="*/ 5699 w 1293731"/>
                  <a:gd name="connsiteY5" fmla="*/ 1329817 h 1417940"/>
                  <a:gd name="connsiteX6" fmla="*/ 0 w 1293731"/>
                  <a:gd name="connsiteY6" fmla="*/ 184680 h 1417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93731" h="1417940">
                    <a:moveTo>
                      <a:pt x="0" y="184680"/>
                    </a:moveTo>
                    <a:cubicBezTo>
                      <a:pt x="175703" y="-51182"/>
                      <a:pt x="356699" y="-37419"/>
                      <a:pt x="555944" y="93526"/>
                    </a:cubicBezTo>
                    <a:cubicBezTo>
                      <a:pt x="812162" y="221622"/>
                      <a:pt x="1041324" y="432532"/>
                      <a:pt x="1284247" y="90129"/>
                    </a:cubicBezTo>
                    <a:cubicBezTo>
                      <a:pt x="1287408" y="471074"/>
                      <a:pt x="1290570" y="857717"/>
                      <a:pt x="1293731" y="1238662"/>
                    </a:cubicBezTo>
                    <a:cubicBezTo>
                      <a:pt x="1138958" y="1448508"/>
                      <a:pt x="955698" y="1493137"/>
                      <a:pt x="632857" y="1269997"/>
                    </a:cubicBezTo>
                    <a:cubicBezTo>
                      <a:pt x="309067" y="1073444"/>
                      <a:pt x="181363" y="1124718"/>
                      <a:pt x="5699" y="1329817"/>
                    </a:cubicBezTo>
                    <a:cubicBezTo>
                      <a:pt x="5738" y="1131461"/>
                      <a:pt x="3347" y="404971"/>
                      <a:pt x="0" y="184680"/>
                    </a:cubicBezTo>
                    <a:close/>
                  </a:path>
                </a:pathLst>
              </a:cu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ounded Rectangle 15">
                <a:extLst>
                  <a:ext uri="{FF2B5EF4-FFF2-40B4-BE49-F238E27FC236}">
                    <a16:creationId xmlns:a16="http://schemas.microsoft.com/office/drawing/2014/main" id="{7A51B951-7B6F-AB46-8133-AEDA42963EFE}"/>
                  </a:ext>
                </a:extLst>
              </p:cNvPr>
              <p:cNvSpPr/>
              <p:nvPr/>
            </p:nvSpPr>
            <p:spPr>
              <a:xfrm>
                <a:off x="5756856" y="3114207"/>
                <a:ext cx="132249" cy="2253678"/>
              </a:xfrm>
              <a:prstGeom prst="roundRect">
                <a:avLst>
                  <a:gd name="adj" fmla="val 38734"/>
                </a:avLst>
              </a:prstGeom>
              <a:solidFill>
                <a:schemeClr val="bg2">
                  <a:lumMod val="6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grpSp>
        <p:nvGrpSpPr>
          <p:cNvPr id="17" name="Group 16">
            <a:extLst>
              <a:ext uri="{FF2B5EF4-FFF2-40B4-BE49-F238E27FC236}">
                <a16:creationId xmlns:a16="http://schemas.microsoft.com/office/drawing/2014/main" id="{6F284B33-F36C-EF4D-A206-1CE2A2062988}"/>
              </a:ext>
            </a:extLst>
          </p:cNvPr>
          <p:cNvGrpSpPr/>
          <p:nvPr/>
        </p:nvGrpSpPr>
        <p:grpSpPr>
          <a:xfrm>
            <a:off x="6618857" y="1480357"/>
            <a:ext cx="1322955" cy="1619025"/>
            <a:chOff x="5094856" y="1480356"/>
            <a:chExt cx="1064467" cy="1619025"/>
          </a:xfrm>
        </p:grpSpPr>
        <p:sp>
          <p:nvSpPr>
            <p:cNvPr id="18" name="Oval 17">
              <a:extLst>
                <a:ext uri="{FF2B5EF4-FFF2-40B4-BE49-F238E27FC236}">
                  <a16:creationId xmlns:a16="http://schemas.microsoft.com/office/drawing/2014/main" id="{96AA959F-A440-0044-B78F-DF3A32551796}"/>
                </a:ext>
              </a:extLst>
            </p:cNvPr>
            <p:cNvSpPr/>
            <p:nvPr/>
          </p:nvSpPr>
          <p:spPr>
            <a:xfrm>
              <a:off x="5094856" y="3013320"/>
              <a:ext cx="177891" cy="86061"/>
            </a:xfrm>
            <a:prstGeom prst="ellipse">
              <a:avLst/>
            </a:prstGeom>
            <a:solidFill>
              <a:schemeClr val="bg2">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atin typeface="Agency FB" panose="020B0503020202020204" pitchFamily="34" charset="0"/>
              </a:endParaRPr>
            </a:p>
          </p:txBody>
        </p:sp>
        <p:grpSp>
          <p:nvGrpSpPr>
            <p:cNvPr id="19" name="Group 18">
              <a:extLst>
                <a:ext uri="{FF2B5EF4-FFF2-40B4-BE49-F238E27FC236}">
                  <a16:creationId xmlns:a16="http://schemas.microsoft.com/office/drawing/2014/main" id="{669DE43F-05F2-DA49-875F-2B20337F3CF9}"/>
                </a:ext>
              </a:extLst>
            </p:cNvPr>
            <p:cNvGrpSpPr/>
            <p:nvPr/>
          </p:nvGrpSpPr>
          <p:grpSpPr>
            <a:xfrm>
              <a:off x="5140271" y="1480356"/>
              <a:ext cx="1019052" cy="1590624"/>
              <a:chOff x="5756856" y="3083341"/>
              <a:chExt cx="1463618" cy="2284544"/>
            </a:xfrm>
          </p:grpSpPr>
          <p:sp>
            <p:nvSpPr>
              <p:cNvPr id="20" name="Rectangle 2">
                <a:extLst>
                  <a:ext uri="{FF2B5EF4-FFF2-40B4-BE49-F238E27FC236}">
                    <a16:creationId xmlns:a16="http://schemas.microsoft.com/office/drawing/2014/main" id="{B8486C11-7FB1-2D44-A1DF-D60551818373}"/>
                  </a:ext>
                </a:extLst>
              </p:cNvPr>
              <p:cNvSpPr/>
              <p:nvPr/>
            </p:nvSpPr>
            <p:spPr>
              <a:xfrm>
                <a:off x="5926743" y="3083341"/>
                <a:ext cx="1293731" cy="1212695"/>
              </a:xfrm>
              <a:custGeom>
                <a:avLst/>
                <a:gdLst>
                  <a:gd name="connsiteX0" fmla="*/ 0 w 1281165"/>
                  <a:gd name="connsiteY0" fmla="*/ 0 h 1276140"/>
                  <a:gd name="connsiteX1" fmla="*/ 1281165 w 1281165"/>
                  <a:gd name="connsiteY1" fmla="*/ 0 h 1276140"/>
                  <a:gd name="connsiteX2" fmla="*/ 1281165 w 1281165"/>
                  <a:gd name="connsiteY2" fmla="*/ 1276140 h 1276140"/>
                  <a:gd name="connsiteX3" fmla="*/ 0 w 1281165"/>
                  <a:gd name="connsiteY3" fmla="*/ 1276140 h 1276140"/>
                  <a:gd name="connsiteX4" fmla="*/ 0 w 1281165"/>
                  <a:gd name="connsiteY4" fmla="*/ 0 h 1276140"/>
                  <a:gd name="connsiteX0" fmla="*/ 0 w 1281165"/>
                  <a:gd name="connsiteY0" fmla="*/ 0 h 1276140"/>
                  <a:gd name="connsiteX1" fmla="*/ 1281165 w 1281165"/>
                  <a:gd name="connsiteY1" fmla="*/ 0 h 1276140"/>
                  <a:gd name="connsiteX2" fmla="*/ 1281165 w 1281165"/>
                  <a:gd name="connsiteY2" fmla="*/ 1276140 h 1276140"/>
                  <a:gd name="connsiteX3" fmla="*/ 0 w 1281165"/>
                  <a:gd name="connsiteY3" fmla="*/ 1276140 h 1276140"/>
                  <a:gd name="connsiteX4" fmla="*/ 235 w 1281165"/>
                  <a:gd name="connsiteY4" fmla="*/ 86005 h 1276140"/>
                  <a:gd name="connsiteX5" fmla="*/ 0 w 1281165"/>
                  <a:gd name="connsiteY5" fmla="*/ 0 h 1276140"/>
                  <a:gd name="connsiteX0" fmla="*/ 235 w 1281165"/>
                  <a:gd name="connsiteY0" fmla="*/ 202706 h 1392841"/>
                  <a:gd name="connsiteX1" fmla="*/ 1281165 w 1281165"/>
                  <a:gd name="connsiteY1" fmla="*/ 116701 h 1392841"/>
                  <a:gd name="connsiteX2" fmla="*/ 1281165 w 1281165"/>
                  <a:gd name="connsiteY2" fmla="*/ 1392841 h 1392841"/>
                  <a:gd name="connsiteX3" fmla="*/ 0 w 1281165"/>
                  <a:gd name="connsiteY3" fmla="*/ 1392841 h 1392841"/>
                  <a:gd name="connsiteX4" fmla="*/ 235 w 1281165"/>
                  <a:gd name="connsiteY4" fmla="*/ 202706 h 1392841"/>
                  <a:gd name="connsiteX0" fmla="*/ 235 w 1281165"/>
                  <a:gd name="connsiteY0" fmla="*/ 230131 h 1420266"/>
                  <a:gd name="connsiteX1" fmla="*/ 558560 w 1281165"/>
                  <a:gd name="connsiteY1" fmla="*/ 39276 h 1420266"/>
                  <a:gd name="connsiteX2" fmla="*/ 1281165 w 1281165"/>
                  <a:gd name="connsiteY2" fmla="*/ 144126 h 1420266"/>
                  <a:gd name="connsiteX3" fmla="*/ 1281165 w 1281165"/>
                  <a:gd name="connsiteY3" fmla="*/ 1420266 h 1420266"/>
                  <a:gd name="connsiteX4" fmla="*/ 0 w 1281165"/>
                  <a:gd name="connsiteY4" fmla="*/ 1420266 h 1420266"/>
                  <a:gd name="connsiteX5" fmla="*/ 235 w 1281165"/>
                  <a:gd name="connsiteY5" fmla="*/ 230131 h 1420266"/>
                  <a:gd name="connsiteX0" fmla="*/ 235 w 1281165"/>
                  <a:gd name="connsiteY0" fmla="*/ 192194 h 1382329"/>
                  <a:gd name="connsiteX1" fmla="*/ 561408 w 1281165"/>
                  <a:gd name="connsiteY1" fmla="*/ 103889 h 1382329"/>
                  <a:gd name="connsiteX2" fmla="*/ 1281165 w 1281165"/>
                  <a:gd name="connsiteY2" fmla="*/ 106189 h 1382329"/>
                  <a:gd name="connsiteX3" fmla="*/ 1281165 w 1281165"/>
                  <a:gd name="connsiteY3" fmla="*/ 1382329 h 1382329"/>
                  <a:gd name="connsiteX4" fmla="*/ 0 w 1281165"/>
                  <a:gd name="connsiteY4" fmla="*/ 1382329 h 1382329"/>
                  <a:gd name="connsiteX5" fmla="*/ 235 w 1281165"/>
                  <a:gd name="connsiteY5" fmla="*/ 192194 h 1382329"/>
                  <a:gd name="connsiteX0" fmla="*/ 235 w 1281165"/>
                  <a:gd name="connsiteY0" fmla="*/ 165074 h 1355209"/>
                  <a:gd name="connsiteX1" fmla="*/ 561408 w 1281165"/>
                  <a:gd name="connsiteY1" fmla="*/ 76769 h 1355209"/>
                  <a:gd name="connsiteX2" fmla="*/ 1281165 w 1281165"/>
                  <a:gd name="connsiteY2" fmla="*/ 79069 h 1355209"/>
                  <a:gd name="connsiteX3" fmla="*/ 1281165 w 1281165"/>
                  <a:gd name="connsiteY3" fmla="*/ 1355209 h 1355209"/>
                  <a:gd name="connsiteX4" fmla="*/ 0 w 1281165"/>
                  <a:gd name="connsiteY4" fmla="*/ 1355209 h 1355209"/>
                  <a:gd name="connsiteX5" fmla="*/ 235 w 1281165"/>
                  <a:gd name="connsiteY5" fmla="*/ 165074 h 1355209"/>
                  <a:gd name="connsiteX0" fmla="*/ 235 w 1281165"/>
                  <a:gd name="connsiteY0" fmla="*/ 126880 h 1317015"/>
                  <a:gd name="connsiteX1" fmla="*/ 561408 w 1281165"/>
                  <a:gd name="connsiteY1" fmla="*/ 38575 h 1317015"/>
                  <a:gd name="connsiteX2" fmla="*/ 1281165 w 1281165"/>
                  <a:gd name="connsiteY2" fmla="*/ 40875 h 1317015"/>
                  <a:gd name="connsiteX3" fmla="*/ 1281165 w 1281165"/>
                  <a:gd name="connsiteY3" fmla="*/ 1317015 h 1317015"/>
                  <a:gd name="connsiteX4" fmla="*/ 0 w 1281165"/>
                  <a:gd name="connsiteY4" fmla="*/ 1317015 h 1317015"/>
                  <a:gd name="connsiteX5" fmla="*/ 235 w 1281165"/>
                  <a:gd name="connsiteY5" fmla="*/ 126880 h 1317015"/>
                  <a:gd name="connsiteX0" fmla="*/ 235 w 1281165"/>
                  <a:gd name="connsiteY0" fmla="*/ 126880 h 1317015"/>
                  <a:gd name="connsiteX1" fmla="*/ 561408 w 1281165"/>
                  <a:gd name="connsiteY1" fmla="*/ 38575 h 1317015"/>
                  <a:gd name="connsiteX2" fmla="*/ 1281165 w 1281165"/>
                  <a:gd name="connsiteY2" fmla="*/ 40875 h 1317015"/>
                  <a:gd name="connsiteX3" fmla="*/ 1281165 w 1281165"/>
                  <a:gd name="connsiteY3" fmla="*/ 1317015 h 1317015"/>
                  <a:gd name="connsiteX4" fmla="*/ 0 w 1281165"/>
                  <a:gd name="connsiteY4" fmla="*/ 1317015 h 1317015"/>
                  <a:gd name="connsiteX5" fmla="*/ 235 w 1281165"/>
                  <a:gd name="connsiteY5" fmla="*/ 126880 h 1317015"/>
                  <a:gd name="connsiteX0" fmla="*/ 235 w 1281165"/>
                  <a:gd name="connsiteY0" fmla="*/ 181142 h 1371277"/>
                  <a:gd name="connsiteX1" fmla="*/ 561408 w 1281165"/>
                  <a:gd name="connsiteY1" fmla="*/ 92837 h 1371277"/>
                  <a:gd name="connsiteX2" fmla="*/ 1281165 w 1281165"/>
                  <a:gd name="connsiteY2" fmla="*/ 95137 h 1371277"/>
                  <a:gd name="connsiteX3" fmla="*/ 1281165 w 1281165"/>
                  <a:gd name="connsiteY3" fmla="*/ 1371277 h 1371277"/>
                  <a:gd name="connsiteX4" fmla="*/ 0 w 1281165"/>
                  <a:gd name="connsiteY4" fmla="*/ 1371277 h 1371277"/>
                  <a:gd name="connsiteX5" fmla="*/ 235 w 1281165"/>
                  <a:gd name="connsiteY5" fmla="*/ 181142 h 1371277"/>
                  <a:gd name="connsiteX0" fmla="*/ 235 w 1281165"/>
                  <a:gd name="connsiteY0" fmla="*/ 181142 h 1371277"/>
                  <a:gd name="connsiteX1" fmla="*/ 552862 w 1281165"/>
                  <a:gd name="connsiteY1" fmla="*/ 92837 h 1371277"/>
                  <a:gd name="connsiteX2" fmla="*/ 1281165 w 1281165"/>
                  <a:gd name="connsiteY2" fmla="*/ 95137 h 1371277"/>
                  <a:gd name="connsiteX3" fmla="*/ 1281165 w 1281165"/>
                  <a:gd name="connsiteY3" fmla="*/ 1371277 h 1371277"/>
                  <a:gd name="connsiteX4" fmla="*/ 0 w 1281165"/>
                  <a:gd name="connsiteY4" fmla="*/ 1371277 h 1371277"/>
                  <a:gd name="connsiteX5" fmla="*/ 235 w 1281165"/>
                  <a:gd name="connsiteY5" fmla="*/ 181142 h 1371277"/>
                  <a:gd name="connsiteX0" fmla="*/ 235 w 1281165"/>
                  <a:gd name="connsiteY0" fmla="*/ 177432 h 1367567"/>
                  <a:gd name="connsiteX1" fmla="*/ 552862 w 1281165"/>
                  <a:gd name="connsiteY1" fmla="*/ 89127 h 1367567"/>
                  <a:gd name="connsiteX2" fmla="*/ 1281165 w 1281165"/>
                  <a:gd name="connsiteY2" fmla="*/ 91427 h 1367567"/>
                  <a:gd name="connsiteX3" fmla="*/ 1281165 w 1281165"/>
                  <a:gd name="connsiteY3" fmla="*/ 1367567 h 1367567"/>
                  <a:gd name="connsiteX4" fmla="*/ 0 w 1281165"/>
                  <a:gd name="connsiteY4" fmla="*/ 1367567 h 1367567"/>
                  <a:gd name="connsiteX5" fmla="*/ 235 w 1281165"/>
                  <a:gd name="connsiteY5" fmla="*/ 177432 h 1367567"/>
                  <a:gd name="connsiteX0" fmla="*/ 235 w 1281165"/>
                  <a:gd name="connsiteY0" fmla="*/ 178350 h 1368485"/>
                  <a:gd name="connsiteX1" fmla="*/ 552862 w 1281165"/>
                  <a:gd name="connsiteY1" fmla="*/ 90045 h 1368485"/>
                  <a:gd name="connsiteX2" fmla="*/ 1281165 w 1281165"/>
                  <a:gd name="connsiteY2" fmla="*/ 92345 h 1368485"/>
                  <a:gd name="connsiteX3" fmla="*/ 1281165 w 1281165"/>
                  <a:gd name="connsiteY3" fmla="*/ 1368485 h 1368485"/>
                  <a:gd name="connsiteX4" fmla="*/ 0 w 1281165"/>
                  <a:gd name="connsiteY4" fmla="*/ 1368485 h 1368485"/>
                  <a:gd name="connsiteX5" fmla="*/ 235 w 1281165"/>
                  <a:gd name="connsiteY5" fmla="*/ 178350 h 1368485"/>
                  <a:gd name="connsiteX0" fmla="*/ 235 w 1281165"/>
                  <a:gd name="connsiteY0" fmla="*/ 179274 h 1369409"/>
                  <a:gd name="connsiteX1" fmla="*/ 552862 w 1281165"/>
                  <a:gd name="connsiteY1" fmla="*/ 90969 h 1369409"/>
                  <a:gd name="connsiteX2" fmla="*/ 1281165 w 1281165"/>
                  <a:gd name="connsiteY2" fmla="*/ 93269 h 1369409"/>
                  <a:gd name="connsiteX3" fmla="*/ 1281165 w 1281165"/>
                  <a:gd name="connsiteY3" fmla="*/ 1369409 h 1369409"/>
                  <a:gd name="connsiteX4" fmla="*/ 0 w 1281165"/>
                  <a:gd name="connsiteY4" fmla="*/ 1369409 h 1369409"/>
                  <a:gd name="connsiteX5" fmla="*/ 235 w 1281165"/>
                  <a:gd name="connsiteY5" fmla="*/ 179274 h 1369409"/>
                  <a:gd name="connsiteX0" fmla="*/ 235 w 1281165"/>
                  <a:gd name="connsiteY0" fmla="*/ 181142 h 1371277"/>
                  <a:gd name="connsiteX1" fmla="*/ 552862 w 1281165"/>
                  <a:gd name="connsiteY1" fmla="*/ 92837 h 1371277"/>
                  <a:gd name="connsiteX2" fmla="*/ 1281165 w 1281165"/>
                  <a:gd name="connsiteY2" fmla="*/ 95137 h 1371277"/>
                  <a:gd name="connsiteX3" fmla="*/ 1281165 w 1281165"/>
                  <a:gd name="connsiteY3" fmla="*/ 1371277 h 1371277"/>
                  <a:gd name="connsiteX4" fmla="*/ 0 w 1281165"/>
                  <a:gd name="connsiteY4" fmla="*/ 1371277 h 1371277"/>
                  <a:gd name="connsiteX5" fmla="*/ 235 w 1281165"/>
                  <a:gd name="connsiteY5" fmla="*/ 181142 h 1371277"/>
                  <a:gd name="connsiteX0" fmla="*/ 95066 w 1375996"/>
                  <a:gd name="connsiteY0" fmla="*/ 181142 h 1427797"/>
                  <a:gd name="connsiteX1" fmla="*/ 647693 w 1375996"/>
                  <a:gd name="connsiteY1" fmla="*/ 92837 h 1427797"/>
                  <a:gd name="connsiteX2" fmla="*/ 1375996 w 1375996"/>
                  <a:gd name="connsiteY2" fmla="*/ 95137 h 1427797"/>
                  <a:gd name="connsiteX3" fmla="*/ 1375996 w 1375996"/>
                  <a:gd name="connsiteY3" fmla="*/ 1371277 h 1427797"/>
                  <a:gd name="connsiteX4" fmla="*/ 94831 w 1375996"/>
                  <a:gd name="connsiteY4" fmla="*/ 1371277 h 1427797"/>
                  <a:gd name="connsiteX5" fmla="*/ 95066 w 1375996"/>
                  <a:gd name="connsiteY5" fmla="*/ 1329128 h 1427797"/>
                  <a:gd name="connsiteX6" fmla="*/ 95066 w 1375996"/>
                  <a:gd name="connsiteY6" fmla="*/ 181142 h 1427797"/>
                  <a:gd name="connsiteX0" fmla="*/ 40927 w 1321857"/>
                  <a:gd name="connsiteY0" fmla="*/ 181142 h 1371277"/>
                  <a:gd name="connsiteX1" fmla="*/ 593554 w 1321857"/>
                  <a:gd name="connsiteY1" fmla="*/ 92837 h 1371277"/>
                  <a:gd name="connsiteX2" fmla="*/ 1321857 w 1321857"/>
                  <a:gd name="connsiteY2" fmla="*/ 95137 h 1371277"/>
                  <a:gd name="connsiteX3" fmla="*/ 1321857 w 1321857"/>
                  <a:gd name="connsiteY3" fmla="*/ 1371277 h 1371277"/>
                  <a:gd name="connsiteX4" fmla="*/ 40927 w 1321857"/>
                  <a:gd name="connsiteY4" fmla="*/ 1329128 h 1371277"/>
                  <a:gd name="connsiteX5" fmla="*/ 40927 w 1321857"/>
                  <a:gd name="connsiteY5" fmla="*/ 181142 h 1371277"/>
                  <a:gd name="connsiteX0" fmla="*/ 1679 w 1282609"/>
                  <a:gd name="connsiteY0" fmla="*/ 181142 h 1371277"/>
                  <a:gd name="connsiteX1" fmla="*/ 554306 w 1282609"/>
                  <a:gd name="connsiteY1" fmla="*/ 92837 h 1371277"/>
                  <a:gd name="connsiteX2" fmla="*/ 1282609 w 1282609"/>
                  <a:gd name="connsiteY2" fmla="*/ 95137 h 1371277"/>
                  <a:gd name="connsiteX3" fmla="*/ 1282609 w 1282609"/>
                  <a:gd name="connsiteY3" fmla="*/ 1371277 h 1371277"/>
                  <a:gd name="connsiteX4" fmla="*/ 1679 w 1282609"/>
                  <a:gd name="connsiteY4" fmla="*/ 1329128 h 1371277"/>
                  <a:gd name="connsiteX5" fmla="*/ 1679 w 1282609"/>
                  <a:gd name="connsiteY5" fmla="*/ 181142 h 1371277"/>
                  <a:gd name="connsiteX0" fmla="*/ 893 w 1287520"/>
                  <a:gd name="connsiteY0" fmla="*/ 182809 h 1370095"/>
                  <a:gd name="connsiteX1" fmla="*/ 559217 w 1287520"/>
                  <a:gd name="connsiteY1" fmla="*/ 91655 h 1370095"/>
                  <a:gd name="connsiteX2" fmla="*/ 1287520 w 1287520"/>
                  <a:gd name="connsiteY2" fmla="*/ 93955 h 1370095"/>
                  <a:gd name="connsiteX3" fmla="*/ 1287520 w 1287520"/>
                  <a:gd name="connsiteY3" fmla="*/ 1370095 h 1370095"/>
                  <a:gd name="connsiteX4" fmla="*/ 6590 w 1287520"/>
                  <a:gd name="connsiteY4" fmla="*/ 1327946 h 1370095"/>
                  <a:gd name="connsiteX5" fmla="*/ 893 w 1287520"/>
                  <a:gd name="connsiteY5" fmla="*/ 182809 h 1370095"/>
                  <a:gd name="connsiteX0" fmla="*/ 893 w 1287520"/>
                  <a:gd name="connsiteY0" fmla="*/ 182809 h 1370095"/>
                  <a:gd name="connsiteX1" fmla="*/ 559217 w 1287520"/>
                  <a:gd name="connsiteY1" fmla="*/ 91655 h 1370095"/>
                  <a:gd name="connsiteX2" fmla="*/ 1287520 w 1287520"/>
                  <a:gd name="connsiteY2" fmla="*/ 93955 h 1370095"/>
                  <a:gd name="connsiteX3" fmla="*/ 1287520 w 1287520"/>
                  <a:gd name="connsiteY3" fmla="*/ 1370095 h 1370095"/>
                  <a:gd name="connsiteX4" fmla="*/ 6590 w 1287520"/>
                  <a:gd name="connsiteY4" fmla="*/ 1327946 h 1370095"/>
                  <a:gd name="connsiteX5" fmla="*/ 893 w 1287520"/>
                  <a:gd name="connsiteY5" fmla="*/ 182809 h 1370095"/>
                  <a:gd name="connsiteX0" fmla="*/ 893 w 1287520"/>
                  <a:gd name="connsiteY0" fmla="*/ 182809 h 1370095"/>
                  <a:gd name="connsiteX1" fmla="*/ 559217 w 1287520"/>
                  <a:gd name="connsiteY1" fmla="*/ 91655 h 1370095"/>
                  <a:gd name="connsiteX2" fmla="*/ 1287520 w 1287520"/>
                  <a:gd name="connsiteY2" fmla="*/ 93955 h 1370095"/>
                  <a:gd name="connsiteX3" fmla="*/ 1287520 w 1287520"/>
                  <a:gd name="connsiteY3" fmla="*/ 1370095 h 1370095"/>
                  <a:gd name="connsiteX4" fmla="*/ 667464 w 1287520"/>
                  <a:gd name="connsiteY4" fmla="*/ 1347887 h 1370095"/>
                  <a:gd name="connsiteX5" fmla="*/ 6590 w 1287520"/>
                  <a:gd name="connsiteY5" fmla="*/ 1327946 h 1370095"/>
                  <a:gd name="connsiteX6" fmla="*/ 893 w 1287520"/>
                  <a:gd name="connsiteY6" fmla="*/ 182809 h 1370095"/>
                  <a:gd name="connsiteX0" fmla="*/ 893 w 1287520"/>
                  <a:gd name="connsiteY0" fmla="*/ 182809 h 1370095"/>
                  <a:gd name="connsiteX1" fmla="*/ 559217 w 1287520"/>
                  <a:gd name="connsiteY1" fmla="*/ 91655 h 1370095"/>
                  <a:gd name="connsiteX2" fmla="*/ 1287520 w 1287520"/>
                  <a:gd name="connsiteY2" fmla="*/ 93955 h 1370095"/>
                  <a:gd name="connsiteX3" fmla="*/ 1287520 w 1287520"/>
                  <a:gd name="connsiteY3" fmla="*/ 1370095 h 1370095"/>
                  <a:gd name="connsiteX4" fmla="*/ 636130 w 1287520"/>
                  <a:gd name="connsiteY4" fmla="*/ 1282369 h 1370095"/>
                  <a:gd name="connsiteX5" fmla="*/ 6590 w 1287520"/>
                  <a:gd name="connsiteY5" fmla="*/ 1327946 h 1370095"/>
                  <a:gd name="connsiteX6" fmla="*/ 893 w 1287520"/>
                  <a:gd name="connsiteY6" fmla="*/ 182809 h 1370095"/>
                  <a:gd name="connsiteX0" fmla="*/ 893 w 1287520"/>
                  <a:gd name="connsiteY0" fmla="*/ 182809 h 1370095"/>
                  <a:gd name="connsiteX1" fmla="*/ 559217 w 1287520"/>
                  <a:gd name="connsiteY1" fmla="*/ 91655 h 1370095"/>
                  <a:gd name="connsiteX2" fmla="*/ 1287520 w 1287520"/>
                  <a:gd name="connsiteY2" fmla="*/ 93955 h 1370095"/>
                  <a:gd name="connsiteX3" fmla="*/ 1287520 w 1287520"/>
                  <a:gd name="connsiteY3" fmla="*/ 1370095 h 1370095"/>
                  <a:gd name="connsiteX4" fmla="*/ 636130 w 1287520"/>
                  <a:gd name="connsiteY4" fmla="*/ 1282369 h 1370095"/>
                  <a:gd name="connsiteX5" fmla="*/ 6590 w 1287520"/>
                  <a:gd name="connsiteY5" fmla="*/ 1327946 h 1370095"/>
                  <a:gd name="connsiteX6" fmla="*/ 893 w 1287520"/>
                  <a:gd name="connsiteY6" fmla="*/ 182809 h 1370095"/>
                  <a:gd name="connsiteX0" fmla="*/ 893 w 1287520"/>
                  <a:gd name="connsiteY0" fmla="*/ 182809 h 1370095"/>
                  <a:gd name="connsiteX1" fmla="*/ 559217 w 1287520"/>
                  <a:gd name="connsiteY1" fmla="*/ 91655 h 1370095"/>
                  <a:gd name="connsiteX2" fmla="*/ 1287520 w 1287520"/>
                  <a:gd name="connsiteY2" fmla="*/ 93955 h 1370095"/>
                  <a:gd name="connsiteX3" fmla="*/ 1287520 w 1287520"/>
                  <a:gd name="connsiteY3" fmla="*/ 1370095 h 1370095"/>
                  <a:gd name="connsiteX4" fmla="*/ 636130 w 1287520"/>
                  <a:gd name="connsiteY4" fmla="*/ 1268126 h 1370095"/>
                  <a:gd name="connsiteX5" fmla="*/ 6590 w 1287520"/>
                  <a:gd name="connsiteY5" fmla="*/ 1327946 h 1370095"/>
                  <a:gd name="connsiteX6" fmla="*/ 893 w 1287520"/>
                  <a:gd name="connsiteY6" fmla="*/ 182809 h 1370095"/>
                  <a:gd name="connsiteX0" fmla="*/ 893 w 1287520"/>
                  <a:gd name="connsiteY0" fmla="*/ 182809 h 1370095"/>
                  <a:gd name="connsiteX1" fmla="*/ 559217 w 1287520"/>
                  <a:gd name="connsiteY1" fmla="*/ 91655 h 1370095"/>
                  <a:gd name="connsiteX2" fmla="*/ 1287520 w 1287520"/>
                  <a:gd name="connsiteY2" fmla="*/ 93955 h 1370095"/>
                  <a:gd name="connsiteX3" fmla="*/ 1287520 w 1287520"/>
                  <a:gd name="connsiteY3" fmla="*/ 1370095 h 1370095"/>
                  <a:gd name="connsiteX4" fmla="*/ 636130 w 1287520"/>
                  <a:gd name="connsiteY4" fmla="*/ 1268126 h 1370095"/>
                  <a:gd name="connsiteX5" fmla="*/ 6590 w 1287520"/>
                  <a:gd name="connsiteY5" fmla="*/ 1327946 h 1370095"/>
                  <a:gd name="connsiteX6" fmla="*/ 893 w 1287520"/>
                  <a:gd name="connsiteY6" fmla="*/ 182809 h 1370095"/>
                  <a:gd name="connsiteX0" fmla="*/ 893 w 1288459"/>
                  <a:gd name="connsiteY0" fmla="*/ 182809 h 1370095"/>
                  <a:gd name="connsiteX1" fmla="*/ 559217 w 1288459"/>
                  <a:gd name="connsiteY1" fmla="*/ 91655 h 1370095"/>
                  <a:gd name="connsiteX2" fmla="*/ 1287520 w 1288459"/>
                  <a:gd name="connsiteY2" fmla="*/ 93955 h 1370095"/>
                  <a:gd name="connsiteX3" fmla="*/ 1288459 w 1288459"/>
                  <a:gd name="connsiteY3" fmla="*/ 1236791 h 1370095"/>
                  <a:gd name="connsiteX4" fmla="*/ 1287520 w 1288459"/>
                  <a:gd name="connsiteY4" fmla="*/ 1370095 h 1370095"/>
                  <a:gd name="connsiteX5" fmla="*/ 636130 w 1288459"/>
                  <a:gd name="connsiteY5" fmla="*/ 1268126 h 1370095"/>
                  <a:gd name="connsiteX6" fmla="*/ 6590 w 1288459"/>
                  <a:gd name="connsiteY6" fmla="*/ 1327946 h 1370095"/>
                  <a:gd name="connsiteX7" fmla="*/ 893 w 1288459"/>
                  <a:gd name="connsiteY7" fmla="*/ 182809 h 1370095"/>
                  <a:gd name="connsiteX0" fmla="*/ 893 w 1331188"/>
                  <a:gd name="connsiteY0" fmla="*/ 182809 h 1370095"/>
                  <a:gd name="connsiteX1" fmla="*/ 559217 w 1331188"/>
                  <a:gd name="connsiteY1" fmla="*/ 91655 h 1370095"/>
                  <a:gd name="connsiteX2" fmla="*/ 1287520 w 1331188"/>
                  <a:gd name="connsiteY2" fmla="*/ 93955 h 1370095"/>
                  <a:gd name="connsiteX3" fmla="*/ 1331188 w 1331188"/>
                  <a:gd name="connsiteY3" fmla="*/ 1236791 h 1370095"/>
                  <a:gd name="connsiteX4" fmla="*/ 1287520 w 1331188"/>
                  <a:gd name="connsiteY4" fmla="*/ 1370095 h 1370095"/>
                  <a:gd name="connsiteX5" fmla="*/ 636130 w 1331188"/>
                  <a:gd name="connsiteY5" fmla="*/ 1268126 h 1370095"/>
                  <a:gd name="connsiteX6" fmla="*/ 6590 w 1331188"/>
                  <a:gd name="connsiteY6" fmla="*/ 1327946 h 1370095"/>
                  <a:gd name="connsiteX7" fmla="*/ 893 w 1331188"/>
                  <a:gd name="connsiteY7" fmla="*/ 182809 h 1370095"/>
                  <a:gd name="connsiteX0" fmla="*/ 893 w 1297004"/>
                  <a:gd name="connsiteY0" fmla="*/ 182809 h 1370095"/>
                  <a:gd name="connsiteX1" fmla="*/ 559217 w 1297004"/>
                  <a:gd name="connsiteY1" fmla="*/ 91655 h 1370095"/>
                  <a:gd name="connsiteX2" fmla="*/ 1287520 w 1297004"/>
                  <a:gd name="connsiteY2" fmla="*/ 93955 h 1370095"/>
                  <a:gd name="connsiteX3" fmla="*/ 1297004 w 1297004"/>
                  <a:gd name="connsiteY3" fmla="*/ 1236791 h 1370095"/>
                  <a:gd name="connsiteX4" fmla="*/ 1287520 w 1297004"/>
                  <a:gd name="connsiteY4" fmla="*/ 1370095 h 1370095"/>
                  <a:gd name="connsiteX5" fmla="*/ 636130 w 1297004"/>
                  <a:gd name="connsiteY5" fmla="*/ 1268126 h 1370095"/>
                  <a:gd name="connsiteX6" fmla="*/ 6590 w 1297004"/>
                  <a:gd name="connsiteY6" fmla="*/ 1327946 h 1370095"/>
                  <a:gd name="connsiteX7" fmla="*/ 893 w 1297004"/>
                  <a:gd name="connsiteY7" fmla="*/ 182809 h 1370095"/>
                  <a:gd name="connsiteX0" fmla="*/ 893 w 1297004"/>
                  <a:gd name="connsiteY0" fmla="*/ 182809 h 1327946"/>
                  <a:gd name="connsiteX1" fmla="*/ 559217 w 1297004"/>
                  <a:gd name="connsiteY1" fmla="*/ 91655 h 1327946"/>
                  <a:gd name="connsiteX2" fmla="*/ 1287520 w 1297004"/>
                  <a:gd name="connsiteY2" fmla="*/ 93955 h 1327946"/>
                  <a:gd name="connsiteX3" fmla="*/ 1297004 w 1297004"/>
                  <a:gd name="connsiteY3" fmla="*/ 1236791 h 1327946"/>
                  <a:gd name="connsiteX4" fmla="*/ 636130 w 1297004"/>
                  <a:gd name="connsiteY4" fmla="*/ 1268126 h 1327946"/>
                  <a:gd name="connsiteX5" fmla="*/ 6590 w 1297004"/>
                  <a:gd name="connsiteY5" fmla="*/ 1327946 h 1327946"/>
                  <a:gd name="connsiteX6" fmla="*/ 893 w 1297004"/>
                  <a:gd name="connsiteY6" fmla="*/ 182809 h 1327946"/>
                  <a:gd name="connsiteX0" fmla="*/ 893 w 1297004"/>
                  <a:gd name="connsiteY0" fmla="*/ 182809 h 1338800"/>
                  <a:gd name="connsiteX1" fmla="*/ 559217 w 1297004"/>
                  <a:gd name="connsiteY1" fmla="*/ 91655 h 1338800"/>
                  <a:gd name="connsiteX2" fmla="*/ 1287520 w 1297004"/>
                  <a:gd name="connsiteY2" fmla="*/ 93955 h 1338800"/>
                  <a:gd name="connsiteX3" fmla="*/ 1297004 w 1297004"/>
                  <a:gd name="connsiteY3" fmla="*/ 1236791 h 1338800"/>
                  <a:gd name="connsiteX4" fmla="*/ 636130 w 1297004"/>
                  <a:gd name="connsiteY4" fmla="*/ 1268126 h 1338800"/>
                  <a:gd name="connsiteX5" fmla="*/ 6590 w 1297004"/>
                  <a:gd name="connsiteY5" fmla="*/ 1327946 h 1338800"/>
                  <a:gd name="connsiteX6" fmla="*/ 893 w 1297004"/>
                  <a:gd name="connsiteY6" fmla="*/ 182809 h 1338800"/>
                  <a:gd name="connsiteX0" fmla="*/ 893 w 1297004"/>
                  <a:gd name="connsiteY0" fmla="*/ 182809 h 1418014"/>
                  <a:gd name="connsiteX1" fmla="*/ 559217 w 1297004"/>
                  <a:gd name="connsiteY1" fmla="*/ 91655 h 1418014"/>
                  <a:gd name="connsiteX2" fmla="*/ 1287520 w 1297004"/>
                  <a:gd name="connsiteY2" fmla="*/ 93955 h 1418014"/>
                  <a:gd name="connsiteX3" fmla="*/ 1297004 w 1297004"/>
                  <a:gd name="connsiteY3" fmla="*/ 1236791 h 1418014"/>
                  <a:gd name="connsiteX4" fmla="*/ 636130 w 1297004"/>
                  <a:gd name="connsiteY4" fmla="*/ 1268126 h 1418014"/>
                  <a:gd name="connsiteX5" fmla="*/ 6590 w 1297004"/>
                  <a:gd name="connsiteY5" fmla="*/ 1327946 h 1418014"/>
                  <a:gd name="connsiteX6" fmla="*/ 893 w 1297004"/>
                  <a:gd name="connsiteY6" fmla="*/ 182809 h 1418014"/>
                  <a:gd name="connsiteX0" fmla="*/ 893 w 1297004"/>
                  <a:gd name="connsiteY0" fmla="*/ 182809 h 1417039"/>
                  <a:gd name="connsiteX1" fmla="*/ 559217 w 1297004"/>
                  <a:gd name="connsiteY1" fmla="*/ 91655 h 1417039"/>
                  <a:gd name="connsiteX2" fmla="*/ 1287520 w 1297004"/>
                  <a:gd name="connsiteY2" fmla="*/ 93955 h 1417039"/>
                  <a:gd name="connsiteX3" fmla="*/ 1297004 w 1297004"/>
                  <a:gd name="connsiteY3" fmla="*/ 1236791 h 1417039"/>
                  <a:gd name="connsiteX4" fmla="*/ 636130 w 1297004"/>
                  <a:gd name="connsiteY4" fmla="*/ 1268126 h 1417039"/>
                  <a:gd name="connsiteX5" fmla="*/ 6590 w 1297004"/>
                  <a:gd name="connsiteY5" fmla="*/ 1327946 h 1417039"/>
                  <a:gd name="connsiteX6" fmla="*/ 893 w 1297004"/>
                  <a:gd name="connsiteY6" fmla="*/ 182809 h 1417039"/>
                  <a:gd name="connsiteX0" fmla="*/ 893 w 1297004"/>
                  <a:gd name="connsiteY0" fmla="*/ 182809 h 1416069"/>
                  <a:gd name="connsiteX1" fmla="*/ 559217 w 1297004"/>
                  <a:gd name="connsiteY1" fmla="*/ 91655 h 1416069"/>
                  <a:gd name="connsiteX2" fmla="*/ 1287520 w 1297004"/>
                  <a:gd name="connsiteY2" fmla="*/ 93955 h 1416069"/>
                  <a:gd name="connsiteX3" fmla="*/ 1297004 w 1297004"/>
                  <a:gd name="connsiteY3" fmla="*/ 1236791 h 1416069"/>
                  <a:gd name="connsiteX4" fmla="*/ 636130 w 1297004"/>
                  <a:gd name="connsiteY4" fmla="*/ 1268126 h 1416069"/>
                  <a:gd name="connsiteX5" fmla="*/ 6590 w 1297004"/>
                  <a:gd name="connsiteY5" fmla="*/ 1327946 h 1416069"/>
                  <a:gd name="connsiteX6" fmla="*/ 893 w 1297004"/>
                  <a:gd name="connsiteY6" fmla="*/ 182809 h 1416069"/>
                  <a:gd name="connsiteX0" fmla="*/ 893 w 1297004"/>
                  <a:gd name="connsiteY0" fmla="*/ 182809 h 1416069"/>
                  <a:gd name="connsiteX1" fmla="*/ 559217 w 1297004"/>
                  <a:gd name="connsiteY1" fmla="*/ 91655 h 1416069"/>
                  <a:gd name="connsiteX2" fmla="*/ 1287520 w 1297004"/>
                  <a:gd name="connsiteY2" fmla="*/ 93955 h 1416069"/>
                  <a:gd name="connsiteX3" fmla="*/ 1297004 w 1297004"/>
                  <a:gd name="connsiteY3" fmla="*/ 1236791 h 1416069"/>
                  <a:gd name="connsiteX4" fmla="*/ 636130 w 1297004"/>
                  <a:gd name="connsiteY4" fmla="*/ 1268126 h 1416069"/>
                  <a:gd name="connsiteX5" fmla="*/ 6590 w 1297004"/>
                  <a:gd name="connsiteY5" fmla="*/ 1327946 h 1416069"/>
                  <a:gd name="connsiteX6" fmla="*/ 893 w 1297004"/>
                  <a:gd name="connsiteY6" fmla="*/ 182809 h 1416069"/>
                  <a:gd name="connsiteX0" fmla="*/ 893 w 1297004"/>
                  <a:gd name="connsiteY0" fmla="*/ 182809 h 1416069"/>
                  <a:gd name="connsiteX1" fmla="*/ 559217 w 1297004"/>
                  <a:gd name="connsiteY1" fmla="*/ 91655 h 1416069"/>
                  <a:gd name="connsiteX2" fmla="*/ 1287520 w 1297004"/>
                  <a:gd name="connsiteY2" fmla="*/ 93955 h 1416069"/>
                  <a:gd name="connsiteX3" fmla="*/ 1297004 w 1297004"/>
                  <a:gd name="connsiteY3" fmla="*/ 1236791 h 1416069"/>
                  <a:gd name="connsiteX4" fmla="*/ 636130 w 1297004"/>
                  <a:gd name="connsiteY4" fmla="*/ 1268126 h 1416069"/>
                  <a:gd name="connsiteX5" fmla="*/ 6590 w 1297004"/>
                  <a:gd name="connsiteY5" fmla="*/ 1327946 h 1416069"/>
                  <a:gd name="connsiteX6" fmla="*/ 893 w 1297004"/>
                  <a:gd name="connsiteY6" fmla="*/ 182809 h 1416069"/>
                  <a:gd name="connsiteX0" fmla="*/ 893 w 1297004"/>
                  <a:gd name="connsiteY0" fmla="*/ 182809 h 1416069"/>
                  <a:gd name="connsiteX1" fmla="*/ 559217 w 1297004"/>
                  <a:gd name="connsiteY1" fmla="*/ 91655 h 1416069"/>
                  <a:gd name="connsiteX2" fmla="*/ 1287520 w 1297004"/>
                  <a:gd name="connsiteY2" fmla="*/ 93955 h 1416069"/>
                  <a:gd name="connsiteX3" fmla="*/ 1297004 w 1297004"/>
                  <a:gd name="connsiteY3" fmla="*/ 1236791 h 1416069"/>
                  <a:gd name="connsiteX4" fmla="*/ 636130 w 1297004"/>
                  <a:gd name="connsiteY4" fmla="*/ 1268126 h 1416069"/>
                  <a:gd name="connsiteX5" fmla="*/ 6590 w 1297004"/>
                  <a:gd name="connsiteY5" fmla="*/ 1327946 h 1416069"/>
                  <a:gd name="connsiteX6" fmla="*/ 893 w 1297004"/>
                  <a:gd name="connsiteY6" fmla="*/ 182809 h 1416069"/>
                  <a:gd name="connsiteX0" fmla="*/ 893 w 1297004"/>
                  <a:gd name="connsiteY0" fmla="*/ 182809 h 1416069"/>
                  <a:gd name="connsiteX1" fmla="*/ 559217 w 1297004"/>
                  <a:gd name="connsiteY1" fmla="*/ 91655 h 1416069"/>
                  <a:gd name="connsiteX2" fmla="*/ 1287520 w 1297004"/>
                  <a:gd name="connsiteY2" fmla="*/ 93955 h 1416069"/>
                  <a:gd name="connsiteX3" fmla="*/ 1297004 w 1297004"/>
                  <a:gd name="connsiteY3" fmla="*/ 1236791 h 1416069"/>
                  <a:gd name="connsiteX4" fmla="*/ 636130 w 1297004"/>
                  <a:gd name="connsiteY4" fmla="*/ 1268126 h 1416069"/>
                  <a:gd name="connsiteX5" fmla="*/ 6590 w 1297004"/>
                  <a:gd name="connsiteY5" fmla="*/ 1327946 h 1416069"/>
                  <a:gd name="connsiteX6" fmla="*/ 893 w 1297004"/>
                  <a:gd name="connsiteY6" fmla="*/ 182809 h 1416069"/>
                  <a:gd name="connsiteX0" fmla="*/ 893 w 1297004"/>
                  <a:gd name="connsiteY0" fmla="*/ 182809 h 1416069"/>
                  <a:gd name="connsiteX1" fmla="*/ 559217 w 1297004"/>
                  <a:gd name="connsiteY1" fmla="*/ 91655 h 1416069"/>
                  <a:gd name="connsiteX2" fmla="*/ 1287520 w 1297004"/>
                  <a:gd name="connsiteY2" fmla="*/ 93955 h 1416069"/>
                  <a:gd name="connsiteX3" fmla="*/ 1297004 w 1297004"/>
                  <a:gd name="connsiteY3" fmla="*/ 1236791 h 1416069"/>
                  <a:gd name="connsiteX4" fmla="*/ 636130 w 1297004"/>
                  <a:gd name="connsiteY4" fmla="*/ 1268126 h 1416069"/>
                  <a:gd name="connsiteX5" fmla="*/ 6590 w 1297004"/>
                  <a:gd name="connsiteY5" fmla="*/ 1327946 h 1416069"/>
                  <a:gd name="connsiteX6" fmla="*/ 893 w 1297004"/>
                  <a:gd name="connsiteY6" fmla="*/ 182809 h 1416069"/>
                  <a:gd name="connsiteX0" fmla="*/ 893 w 1297004"/>
                  <a:gd name="connsiteY0" fmla="*/ 182809 h 1416069"/>
                  <a:gd name="connsiteX1" fmla="*/ 559217 w 1297004"/>
                  <a:gd name="connsiteY1" fmla="*/ 91655 h 1416069"/>
                  <a:gd name="connsiteX2" fmla="*/ 1290369 w 1297004"/>
                  <a:gd name="connsiteY2" fmla="*/ 91107 h 1416069"/>
                  <a:gd name="connsiteX3" fmla="*/ 1297004 w 1297004"/>
                  <a:gd name="connsiteY3" fmla="*/ 1236791 h 1416069"/>
                  <a:gd name="connsiteX4" fmla="*/ 636130 w 1297004"/>
                  <a:gd name="connsiteY4" fmla="*/ 1268126 h 1416069"/>
                  <a:gd name="connsiteX5" fmla="*/ 6590 w 1297004"/>
                  <a:gd name="connsiteY5" fmla="*/ 1327946 h 1416069"/>
                  <a:gd name="connsiteX6" fmla="*/ 893 w 1297004"/>
                  <a:gd name="connsiteY6" fmla="*/ 182809 h 1416069"/>
                  <a:gd name="connsiteX0" fmla="*/ 893 w 1297004"/>
                  <a:gd name="connsiteY0" fmla="*/ 184680 h 1417940"/>
                  <a:gd name="connsiteX1" fmla="*/ 559217 w 1297004"/>
                  <a:gd name="connsiteY1" fmla="*/ 93526 h 1417940"/>
                  <a:gd name="connsiteX2" fmla="*/ 1290369 w 1297004"/>
                  <a:gd name="connsiteY2" fmla="*/ 92978 h 1417940"/>
                  <a:gd name="connsiteX3" fmla="*/ 1297004 w 1297004"/>
                  <a:gd name="connsiteY3" fmla="*/ 1238662 h 1417940"/>
                  <a:gd name="connsiteX4" fmla="*/ 636130 w 1297004"/>
                  <a:gd name="connsiteY4" fmla="*/ 1269997 h 1417940"/>
                  <a:gd name="connsiteX5" fmla="*/ 6590 w 1297004"/>
                  <a:gd name="connsiteY5" fmla="*/ 1329817 h 1417940"/>
                  <a:gd name="connsiteX6" fmla="*/ 893 w 1297004"/>
                  <a:gd name="connsiteY6" fmla="*/ 184680 h 1417940"/>
                  <a:gd name="connsiteX0" fmla="*/ 893 w 1297004"/>
                  <a:gd name="connsiteY0" fmla="*/ 184680 h 1417940"/>
                  <a:gd name="connsiteX1" fmla="*/ 559217 w 1297004"/>
                  <a:gd name="connsiteY1" fmla="*/ 93526 h 1417940"/>
                  <a:gd name="connsiteX2" fmla="*/ 1287520 w 1297004"/>
                  <a:gd name="connsiteY2" fmla="*/ 90129 h 1417940"/>
                  <a:gd name="connsiteX3" fmla="*/ 1297004 w 1297004"/>
                  <a:gd name="connsiteY3" fmla="*/ 1238662 h 1417940"/>
                  <a:gd name="connsiteX4" fmla="*/ 636130 w 1297004"/>
                  <a:gd name="connsiteY4" fmla="*/ 1269997 h 1417940"/>
                  <a:gd name="connsiteX5" fmla="*/ 6590 w 1297004"/>
                  <a:gd name="connsiteY5" fmla="*/ 1329817 h 1417940"/>
                  <a:gd name="connsiteX6" fmla="*/ 893 w 1297004"/>
                  <a:gd name="connsiteY6" fmla="*/ 184680 h 1417940"/>
                  <a:gd name="connsiteX0" fmla="*/ 893 w 1297004"/>
                  <a:gd name="connsiteY0" fmla="*/ 184680 h 1417940"/>
                  <a:gd name="connsiteX1" fmla="*/ 559217 w 1297004"/>
                  <a:gd name="connsiteY1" fmla="*/ 93526 h 1417940"/>
                  <a:gd name="connsiteX2" fmla="*/ 1287520 w 1297004"/>
                  <a:gd name="connsiteY2" fmla="*/ 90129 h 1417940"/>
                  <a:gd name="connsiteX3" fmla="*/ 1297004 w 1297004"/>
                  <a:gd name="connsiteY3" fmla="*/ 1238662 h 1417940"/>
                  <a:gd name="connsiteX4" fmla="*/ 636130 w 1297004"/>
                  <a:gd name="connsiteY4" fmla="*/ 1269997 h 1417940"/>
                  <a:gd name="connsiteX5" fmla="*/ 6590 w 1297004"/>
                  <a:gd name="connsiteY5" fmla="*/ 1329817 h 1417940"/>
                  <a:gd name="connsiteX6" fmla="*/ 893 w 1297004"/>
                  <a:gd name="connsiteY6" fmla="*/ 184680 h 1417940"/>
                  <a:gd name="connsiteX0" fmla="*/ 1112 w 1294842"/>
                  <a:gd name="connsiteY0" fmla="*/ 184680 h 1417940"/>
                  <a:gd name="connsiteX1" fmla="*/ 557055 w 1294842"/>
                  <a:gd name="connsiteY1" fmla="*/ 93526 h 1417940"/>
                  <a:gd name="connsiteX2" fmla="*/ 1285358 w 1294842"/>
                  <a:gd name="connsiteY2" fmla="*/ 90129 h 1417940"/>
                  <a:gd name="connsiteX3" fmla="*/ 1294842 w 1294842"/>
                  <a:gd name="connsiteY3" fmla="*/ 1238662 h 1417940"/>
                  <a:gd name="connsiteX4" fmla="*/ 633968 w 1294842"/>
                  <a:gd name="connsiteY4" fmla="*/ 1269997 h 1417940"/>
                  <a:gd name="connsiteX5" fmla="*/ 4428 w 1294842"/>
                  <a:gd name="connsiteY5" fmla="*/ 1329817 h 1417940"/>
                  <a:gd name="connsiteX6" fmla="*/ 1112 w 1294842"/>
                  <a:gd name="connsiteY6" fmla="*/ 184680 h 1417940"/>
                  <a:gd name="connsiteX0" fmla="*/ 1469 w 1292818"/>
                  <a:gd name="connsiteY0" fmla="*/ 184680 h 1417940"/>
                  <a:gd name="connsiteX1" fmla="*/ 555031 w 1292818"/>
                  <a:gd name="connsiteY1" fmla="*/ 93526 h 1417940"/>
                  <a:gd name="connsiteX2" fmla="*/ 1283334 w 1292818"/>
                  <a:gd name="connsiteY2" fmla="*/ 90129 h 1417940"/>
                  <a:gd name="connsiteX3" fmla="*/ 1292818 w 1292818"/>
                  <a:gd name="connsiteY3" fmla="*/ 1238662 h 1417940"/>
                  <a:gd name="connsiteX4" fmla="*/ 631944 w 1292818"/>
                  <a:gd name="connsiteY4" fmla="*/ 1269997 h 1417940"/>
                  <a:gd name="connsiteX5" fmla="*/ 2404 w 1292818"/>
                  <a:gd name="connsiteY5" fmla="*/ 1329817 h 1417940"/>
                  <a:gd name="connsiteX6" fmla="*/ 1469 w 1292818"/>
                  <a:gd name="connsiteY6" fmla="*/ 184680 h 1417940"/>
                  <a:gd name="connsiteX0" fmla="*/ 2154 w 1291121"/>
                  <a:gd name="connsiteY0" fmla="*/ 184680 h 1417940"/>
                  <a:gd name="connsiteX1" fmla="*/ 553334 w 1291121"/>
                  <a:gd name="connsiteY1" fmla="*/ 93526 h 1417940"/>
                  <a:gd name="connsiteX2" fmla="*/ 1281637 w 1291121"/>
                  <a:gd name="connsiteY2" fmla="*/ 90129 h 1417940"/>
                  <a:gd name="connsiteX3" fmla="*/ 1291121 w 1291121"/>
                  <a:gd name="connsiteY3" fmla="*/ 1238662 h 1417940"/>
                  <a:gd name="connsiteX4" fmla="*/ 630247 w 1291121"/>
                  <a:gd name="connsiteY4" fmla="*/ 1269997 h 1417940"/>
                  <a:gd name="connsiteX5" fmla="*/ 707 w 1291121"/>
                  <a:gd name="connsiteY5" fmla="*/ 1329817 h 1417940"/>
                  <a:gd name="connsiteX6" fmla="*/ 2154 w 1291121"/>
                  <a:gd name="connsiteY6" fmla="*/ 184680 h 1417940"/>
                  <a:gd name="connsiteX0" fmla="*/ 1468 w 1292817"/>
                  <a:gd name="connsiteY0" fmla="*/ 184680 h 1417940"/>
                  <a:gd name="connsiteX1" fmla="*/ 555030 w 1292817"/>
                  <a:gd name="connsiteY1" fmla="*/ 93526 h 1417940"/>
                  <a:gd name="connsiteX2" fmla="*/ 1283333 w 1292817"/>
                  <a:gd name="connsiteY2" fmla="*/ 90129 h 1417940"/>
                  <a:gd name="connsiteX3" fmla="*/ 1292817 w 1292817"/>
                  <a:gd name="connsiteY3" fmla="*/ 1238662 h 1417940"/>
                  <a:gd name="connsiteX4" fmla="*/ 631943 w 1292817"/>
                  <a:gd name="connsiteY4" fmla="*/ 1269997 h 1417940"/>
                  <a:gd name="connsiteX5" fmla="*/ 2403 w 1292817"/>
                  <a:gd name="connsiteY5" fmla="*/ 1329817 h 1417940"/>
                  <a:gd name="connsiteX6" fmla="*/ 1468 w 1292817"/>
                  <a:gd name="connsiteY6" fmla="*/ 184680 h 1417940"/>
                  <a:gd name="connsiteX0" fmla="*/ 1468 w 1292817"/>
                  <a:gd name="connsiteY0" fmla="*/ 184680 h 1417940"/>
                  <a:gd name="connsiteX1" fmla="*/ 555030 w 1292817"/>
                  <a:gd name="connsiteY1" fmla="*/ 93526 h 1417940"/>
                  <a:gd name="connsiteX2" fmla="*/ 1283333 w 1292817"/>
                  <a:gd name="connsiteY2" fmla="*/ 90129 h 1417940"/>
                  <a:gd name="connsiteX3" fmla="*/ 1292817 w 1292817"/>
                  <a:gd name="connsiteY3" fmla="*/ 1238662 h 1417940"/>
                  <a:gd name="connsiteX4" fmla="*/ 631943 w 1292817"/>
                  <a:gd name="connsiteY4" fmla="*/ 1269997 h 1417940"/>
                  <a:gd name="connsiteX5" fmla="*/ 2403 w 1292817"/>
                  <a:gd name="connsiteY5" fmla="*/ 1329817 h 1417940"/>
                  <a:gd name="connsiteX6" fmla="*/ 1468 w 1292817"/>
                  <a:gd name="connsiteY6" fmla="*/ 184680 h 1417940"/>
                  <a:gd name="connsiteX0" fmla="*/ 0 w 1291349"/>
                  <a:gd name="connsiteY0" fmla="*/ 184680 h 1417940"/>
                  <a:gd name="connsiteX1" fmla="*/ 553562 w 1291349"/>
                  <a:gd name="connsiteY1" fmla="*/ 93526 h 1417940"/>
                  <a:gd name="connsiteX2" fmla="*/ 1281865 w 1291349"/>
                  <a:gd name="connsiteY2" fmla="*/ 90129 h 1417940"/>
                  <a:gd name="connsiteX3" fmla="*/ 1291349 w 1291349"/>
                  <a:gd name="connsiteY3" fmla="*/ 1238662 h 1417940"/>
                  <a:gd name="connsiteX4" fmla="*/ 630475 w 1291349"/>
                  <a:gd name="connsiteY4" fmla="*/ 1269997 h 1417940"/>
                  <a:gd name="connsiteX5" fmla="*/ 935 w 1291349"/>
                  <a:gd name="connsiteY5" fmla="*/ 1329817 h 1417940"/>
                  <a:gd name="connsiteX6" fmla="*/ 0 w 1291349"/>
                  <a:gd name="connsiteY6" fmla="*/ 184680 h 1417940"/>
                  <a:gd name="connsiteX0" fmla="*/ 0 w 1293731"/>
                  <a:gd name="connsiteY0" fmla="*/ 184680 h 1417940"/>
                  <a:gd name="connsiteX1" fmla="*/ 555944 w 1293731"/>
                  <a:gd name="connsiteY1" fmla="*/ 93526 h 1417940"/>
                  <a:gd name="connsiteX2" fmla="*/ 1284247 w 1293731"/>
                  <a:gd name="connsiteY2" fmla="*/ 90129 h 1417940"/>
                  <a:gd name="connsiteX3" fmla="*/ 1293731 w 1293731"/>
                  <a:gd name="connsiteY3" fmla="*/ 1238662 h 1417940"/>
                  <a:gd name="connsiteX4" fmla="*/ 632857 w 1293731"/>
                  <a:gd name="connsiteY4" fmla="*/ 1269997 h 1417940"/>
                  <a:gd name="connsiteX5" fmla="*/ 3317 w 1293731"/>
                  <a:gd name="connsiteY5" fmla="*/ 1329817 h 1417940"/>
                  <a:gd name="connsiteX6" fmla="*/ 0 w 1293731"/>
                  <a:gd name="connsiteY6" fmla="*/ 184680 h 1417940"/>
                  <a:gd name="connsiteX0" fmla="*/ 0 w 1293731"/>
                  <a:gd name="connsiteY0" fmla="*/ 184680 h 1417940"/>
                  <a:gd name="connsiteX1" fmla="*/ 555944 w 1293731"/>
                  <a:gd name="connsiteY1" fmla="*/ 93526 h 1417940"/>
                  <a:gd name="connsiteX2" fmla="*/ 1284247 w 1293731"/>
                  <a:gd name="connsiteY2" fmla="*/ 90129 h 1417940"/>
                  <a:gd name="connsiteX3" fmla="*/ 1293731 w 1293731"/>
                  <a:gd name="connsiteY3" fmla="*/ 1238662 h 1417940"/>
                  <a:gd name="connsiteX4" fmla="*/ 632857 w 1293731"/>
                  <a:gd name="connsiteY4" fmla="*/ 1269997 h 1417940"/>
                  <a:gd name="connsiteX5" fmla="*/ 3317 w 1293731"/>
                  <a:gd name="connsiteY5" fmla="*/ 1329817 h 1417940"/>
                  <a:gd name="connsiteX6" fmla="*/ 0 w 1293731"/>
                  <a:gd name="connsiteY6" fmla="*/ 184680 h 1417940"/>
                  <a:gd name="connsiteX0" fmla="*/ 0 w 1293731"/>
                  <a:gd name="connsiteY0" fmla="*/ 184680 h 1417940"/>
                  <a:gd name="connsiteX1" fmla="*/ 555944 w 1293731"/>
                  <a:gd name="connsiteY1" fmla="*/ 93526 h 1417940"/>
                  <a:gd name="connsiteX2" fmla="*/ 1284247 w 1293731"/>
                  <a:gd name="connsiteY2" fmla="*/ 90129 h 1417940"/>
                  <a:gd name="connsiteX3" fmla="*/ 1293731 w 1293731"/>
                  <a:gd name="connsiteY3" fmla="*/ 1238662 h 1417940"/>
                  <a:gd name="connsiteX4" fmla="*/ 632857 w 1293731"/>
                  <a:gd name="connsiteY4" fmla="*/ 1269997 h 1417940"/>
                  <a:gd name="connsiteX5" fmla="*/ 936 w 1293731"/>
                  <a:gd name="connsiteY5" fmla="*/ 1329817 h 1417940"/>
                  <a:gd name="connsiteX6" fmla="*/ 0 w 1293731"/>
                  <a:gd name="connsiteY6" fmla="*/ 184680 h 1417940"/>
                  <a:gd name="connsiteX0" fmla="*/ 0 w 1293731"/>
                  <a:gd name="connsiteY0" fmla="*/ 184680 h 1417940"/>
                  <a:gd name="connsiteX1" fmla="*/ 555944 w 1293731"/>
                  <a:gd name="connsiteY1" fmla="*/ 93526 h 1417940"/>
                  <a:gd name="connsiteX2" fmla="*/ 1284247 w 1293731"/>
                  <a:gd name="connsiteY2" fmla="*/ 90129 h 1417940"/>
                  <a:gd name="connsiteX3" fmla="*/ 1293731 w 1293731"/>
                  <a:gd name="connsiteY3" fmla="*/ 1238662 h 1417940"/>
                  <a:gd name="connsiteX4" fmla="*/ 632857 w 1293731"/>
                  <a:gd name="connsiteY4" fmla="*/ 1269997 h 1417940"/>
                  <a:gd name="connsiteX5" fmla="*/ 8080 w 1293731"/>
                  <a:gd name="connsiteY5" fmla="*/ 1329817 h 1417940"/>
                  <a:gd name="connsiteX6" fmla="*/ 0 w 1293731"/>
                  <a:gd name="connsiteY6" fmla="*/ 184680 h 1417940"/>
                  <a:gd name="connsiteX0" fmla="*/ 0 w 1293731"/>
                  <a:gd name="connsiteY0" fmla="*/ 184680 h 1417940"/>
                  <a:gd name="connsiteX1" fmla="*/ 555944 w 1293731"/>
                  <a:gd name="connsiteY1" fmla="*/ 93526 h 1417940"/>
                  <a:gd name="connsiteX2" fmla="*/ 1284247 w 1293731"/>
                  <a:gd name="connsiteY2" fmla="*/ 90129 h 1417940"/>
                  <a:gd name="connsiteX3" fmla="*/ 1293731 w 1293731"/>
                  <a:gd name="connsiteY3" fmla="*/ 1238662 h 1417940"/>
                  <a:gd name="connsiteX4" fmla="*/ 632857 w 1293731"/>
                  <a:gd name="connsiteY4" fmla="*/ 1269997 h 1417940"/>
                  <a:gd name="connsiteX5" fmla="*/ 5699 w 1293731"/>
                  <a:gd name="connsiteY5" fmla="*/ 1329817 h 1417940"/>
                  <a:gd name="connsiteX6" fmla="*/ 0 w 1293731"/>
                  <a:gd name="connsiteY6" fmla="*/ 184680 h 1417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93731" h="1417940">
                    <a:moveTo>
                      <a:pt x="0" y="184680"/>
                    </a:moveTo>
                    <a:cubicBezTo>
                      <a:pt x="175703" y="-51182"/>
                      <a:pt x="356699" y="-37419"/>
                      <a:pt x="555944" y="93526"/>
                    </a:cubicBezTo>
                    <a:cubicBezTo>
                      <a:pt x="812162" y="221622"/>
                      <a:pt x="1041324" y="432532"/>
                      <a:pt x="1284247" y="90129"/>
                    </a:cubicBezTo>
                    <a:cubicBezTo>
                      <a:pt x="1287408" y="471074"/>
                      <a:pt x="1290570" y="857717"/>
                      <a:pt x="1293731" y="1238662"/>
                    </a:cubicBezTo>
                    <a:cubicBezTo>
                      <a:pt x="1138958" y="1448508"/>
                      <a:pt x="955698" y="1493137"/>
                      <a:pt x="632857" y="1269997"/>
                    </a:cubicBezTo>
                    <a:cubicBezTo>
                      <a:pt x="309067" y="1073444"/>
                      <a:pt x="181363" y="1124718"/>
                      <a:pt x="5699" y="1329817"/>
                    </a:cubicBezTo>
                    <a:cubicBezTo>
                      <a:pt x="5738" y="1131461"/>
                      <a:pt x="3347" y="404971"/>
                      <a:pt x="0" y="184680"/>
                    </a:cubicBezTo>
                    <a:close/>
                  </a:path>
                </a:pathLst>
              </a:cu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ounded Rectangle 20">
                <a:extLst>
                  <a:ext uri="{FF2B5EF4-FFF2-40B4-BE49-F238E27FC236}">
                    <a16:creationId xmlns:a16="http://schemas.microsoft.com/office/drawing/2014/main" id="{AC74D772-AB2C-BE40-AB2D-FD5409D5097F}"/>
                  </a:ext>
                </a:extLst>
              </p:cNvPr>
              <p:cNvSpPr/>
              <p:nvPr/>
            </p:nvSpPr>
            <p:spPr>
              <a:xfrm>
                <a:off x="5756856" y="3114207"/>
                <a:ext cx="132249" cy="2253678"/>
              </a:xfrm>
              <a:prstGeom prst="roundRect">
                <a:avLst>
                  <a:gd name="adj" fmla="val 38734"/>
                </a:avLst>
              </a:prstGeom>
              <a:solidFill>
                <a:schemeClr val="bg2">
                  <a:lumMod val="6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grpSp>
        <p:nvGrpSpPr>
          <p:cNvPr id="22" name="Group 21">
            <a:extLst>
              <a:ext uri="{FF2B5EF4-FFF2-40B4-BE49-F238E27FC236}">
                <a16:creationId xmlns:a16="http://schemas.microsoft.com/office/drawing/2014/main" id="{AD29A33E-0347-6E4D-B4DA-F1FF72AB3CAA}"/>
              </a:ext>
            </a:extLst>
          </p:cNvPr>
          <p:cNvGrpSpPr/>
          <p:nvPr/>
        </p:nvGrpSpPr>
        <p:grpSpPr>
          <a:xfrm>
            <a:off x="3755673" y="1372557"/>
            <a:ext cx="1028626" cy="1185817"/>
            <a:chOff x="2096461" y="1353555"/>
            <a:chExt cx="951539" cy="1441495"/>
          </a:xfrm>
        </p:grpSpPr>
        <p:sp>
          <p:nvSpPr>
            <p:cNvPr id="23" name="Oval 22">
              <a:extLst>
                <a:ext uri="{FF2B5EF4-FFF2-40B4-BE49-F238E27FC236}">
                  <a16:creationId xmlns:a16="http://schemas.microsoft.com/office/drawing/2014/main" id="{FFA3A40D-D0E8-1949-A457-0A658C38CA31}"/>
                </a:ext>
              </a:extLst>
            </p:cNvPr>
            <p:cNvSpPr/>
            <p:nvPr/>
          </p:nvSpPr>
          <p:spPr>
            <a:xfrm>
              <a:off x="2096461" y="2708989"/>
              <a:ext cx="177891" cy="86061"/>
            </a:xfrm>
            <a:prstGeom prst="ellipse">
              <a:avLst/>
            </a:prstGeom>
            <a:solidFill>
              <a:schemeClr val="bg2">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atin typeface="Agency FB" panose="020B0503020202020204" pitchFamily="34" charset="0"/>
              </a:endParaRPr>
            </a:p>
          </p:txBody>
        </p:sp>
        <p:grpSp>
          <p:nvGrpSpPr>
            <p:cNvPr id="24" name="Group 23">
              <a:extLst>
                <a:ext uri="{FF2B5EF4-FFF2-40B4-BE49-F238E27FC236}">
                  <a16:creationId xmlns:a16="http://schemas.microsoft.com/office/drawing/2014/main" id="{9C7B3B86-2FE6-0142-8DE8-513479809692}"/>
                </a:ext>
              </a:extLst>
            </p:cNvPr>
            <p:cNvGrpSpPr/>
            <p:nvPr/>
          </p:nvGrpSpPr>
          <p:grpSpPr>
            <a:xfrm>
              <a:off x="2147008" y="1353555"/>
              <a:ext cx="900992" cy="1406344"/>
              <a:chOff x="5756856" y="3083341"/>
              <a:chExt cx="1463618" cy="2284544"/>
            </a:xfrm>
          </p:grpSpPr>
          <p:sp>
            <p:nvSpPr>
              <p:cNvPr id="25" name="Rectangle 2">
                <a:extLst>
                  <a:ext uri="{FF2B5EF4-FFF2-40B4-BE49-F238E27FC236}">
                    <a16:creationId xmlns:a16="http://schemas.microsoft.com/office/drawing/2014/main" id="{54190843-8CD0-F944-8EB9-87A69A5CB076}"/>
                  </a:ext>
                </a:extLst>
              </p:cNvPr>
              <p:cNvSpPr/>
              <p:nvPr/>
            </p:nvSpPr>
            <p:spPr>
              <a:xfrm>
                <a:off x="5926743" y="3083341"/>
                <a:ext cx="1293731" cy="1212695"/>
              </a:xfrm>
              <a:custGeom>
                <a:avLst/>
                <a:gdLst>
                  <a:gd name="connsiteX0" fmla="*/ 0 w 1281165"/>
                  <a:gd name="connsiteY0" fmla="*/ 0 h 1276140"/>
                  <a:gd name="connsiteX1" fmla="*/ 1281165 w 1281165"/>
                  <a:gd name="connsiteY1" fmla="*/ 0 h 1276140"/>
                  <a:gd name="connsiteX2" fmla="*/ 1281165 w 1281165"/>
                  <a:gd name="connsiteY2" fmla="*/ 1276140 h 1276140"/>
                  <a:gd name="connsiteX3" fmla="*/ 0 w 1281165"/>
                  <a:gd name="connsiteY3" fmla="*/ 1276140 h 1276140"/>
                  <a:gd name="connsiteX4" fmla="*/ 0 w 1281165"/>
                  <a:gd name="connsiteY4" fmla="*/ 0 h 1276140"/>
                  <a:gd name="connsiteX0" fmla="*/ 0 w 1281165"/>
                  <a:gd name="connsiteY0" fmla="*/ 0 h 1276140"/>
                  <a:gd name="connsiteX1" fmla="*/ 1281165 w 1281165"/>
                  <a:gd name="connsiteY1" fmla="*/ 0 h 1276140"/>
                  <a:gd name="connsiteX2" fmla="*/ 1281165 w 1281165"/>
                  <a:gd name="connsiteY2" fmla="*/ 1276140 h 1276140"/>
                  <a:gd name="connsiteX3" fmla="*/ 0 w 1281165"/>
                  <a:gd name="connsiteY3" fmla="*/ 1276140 h 1276140"/>
                  <a:gd name="connsiteX4" fmla="*/ 235 w 1281165"/>
                  <a:gd name="connsiteY4" fmla="*/ 86005 h 1276140"/>
                  <a:gd name="connsiteX5" fmla="*/ 0 w 1281165"/>
                  <a:gd name="connsiteY5" fmla="*/ 0 h 1276140"/>
                  <a:gd name="connsiteX0" fmla="*/ 235 w 1281165"/>
                  <a:gd name="connsiteY0" fmla="*/ 202706 h 1392841"/>
                  <a:gd name="connsiteX1" fmla="*/ 1281165 w 1281165"/>
                  <a:gd name="connsiteY1" fmla="*/ 116701 h 1392841"/>
                  <a:gd name="connsiteX2" fmla="*/ 1281165 w 1281165"/>
                  <a:gd name="connsiteY2" fmla="*/ 1392841 h 1392841"/>
                  <a:gd name="connsiteX3" fmla="*/ 0 w 1281165"/>
                  <a:gd name="connsiteY3" fmla="*/ 1392841 h 1392841"/>
                  <a:gd name="connsiteX4" fmla="*/ 235 w 1281165"/>
                  <a:gd name="connsiteY4" fmla="*/ 202706 h 1392841"/>
                  <a:gd name="connsiteX0" fmla="*/ 235 w 1281165"/>
                  <a:gd name="connsiteY0" fmla="*/ 230131 h 1420266"/>
                  <a:gd name="connsiteX1" fmla="*/ 558560 w 1281165"/>
                  <a:gd name="connsiteY1" fmla="*/ 39276 h 1420266"/>
                  <a:gd name="connsiteX2" fmla="*/ 1281165 w 1281165"/>
                  <a:gd name="connsiteY2" fmla="*/ 144126 h 1420266"/>
                  <a:gd name="connsiteX3" fmla="*/ 1281165 w 1281165"/>
                  <a:gd name="connsiteY3" fmla="*/ 1420266 h 1420266"/>
                  <a:gd name="connsiteX4" fmla="*/ 0 w 1281165"/>
                  <a:gd name="connsiteY4" fmla="*/ 1420266 h 1420266"/>
                  <a:gd name="connsiteX5" fmla="*/ 235 w 1281165"/>
                  <a:gd name="connsiteY5" fmla="*/ 230131 h 1420266"/>
                  <a:gd name="connsiteX0" fmla="*/ 235 w 1281165"/>
                  <a:gd name="connsiteY0" fmla="*/ 192194 h 1382329"/>
                  <a:gd name="connsiteX1" fmla="*/ 561408 w 1281165"/>
                  <a:gd name="connsiteY1" fmla="*/ 103889 h 1382329"/>
                  <a:gd name="connsiteX2" fmla="*/ 1281165 w 1281165"/>
                  <a:gd name="connsiteY2" fmla="*/ 106189 h 1382329"/>
                  <a:gd name="connsiteX3" fmla="*/ 1281165 w 1281165"/>
                  <a:gd name="connsiteY3" fmla="*/ 1382329 h 1382329"/>
                  <a:gd name="connsiteX4" fmla="*/ 0 w 1281165"/>
                  <a:gd name="connsiteY4" fmla="*/ 1382329 h 1382329"/>
                  <a:gd name="connsiteX5" fmla="*/ 235 w 1281165"/>
                  <a:gd name="connsiteY5" fmla="*/ 192194 h 1382329"/>
                  <a:gd name="connsiteX0" fmla="*/ 235 w 1281165"/>
                  <a:gd name="connsiteY0" fmla="*/ 165074 h 1355209"/>
                  <a:gd name="connsiteX1" fmla="*/ 561408 w 1281165"/>
                  <a:gd name="connsiteY1" fmla="*/ 76769 h 1355209"/>
                  <a:gd name="connsiteX2" fmla="*/ 1281165 w 1281165"/>
                  <a:gd name="connsiteY2" fmla="*/ 79069 h 1355209"/>
                  <a:gd name="connsiteX3" fmla="*/ 1281165 w 1281165"/>
                  <a:gd name="connsiteY3" fmla="*/ 1355209 h 1355209"/>
                  <a:gd name="connsiteX4" fmla="*/ 0 w 1281165"/>
                  <a:gd name="connsiteY4" fmla="*/ 1355209 h 1355209"/>
                  <a:gd name="connsiteX5" fmla="*/ 235 w 1281165"/>
                  <a:gd name="connsiteY5" fmla="*/ 165074 h 1355209"/>
                  <a:gd name="connsiteX0" fmla="*/ 235 w 1281165"/>
                  <a:gd name="connsiteY0" fmla="*/ 126880 h 1317015"/>
                  <a:gd name="connsiteX1" fmla="*/ 561408 w 1281165"/>
                  <a:gd name="connsiteY1" fmla="*/ 38575 h 1317015"/>
                  <a:gd name="connsiteX2" fmla="*/ 1281165 w 1281165"/>
                  <a:gd name="connsiteY2" fmla="*/ 40875 h 1317015"/>
                  <a:gd name="connsiteX3" fmla="*/ 1281165 w 1281165"/>
                  <a:gd name="connsiteY3" fmla="*/ 1317015 h 1317015"/>
                  <a:gd name="connsiteX4" fmla="*/ 0 w 1281165"/>
                  <a:gd name="connsiteY4" fmla="*/ 1317015 h 1317015"/>
                  <a:gd name="connsiteX5" fmla="*/ 235 w 1281165"/>
                  <a:gd name="connsiteY5" fmla="*/ 126880 h 1317015"/>
                  <a:gd name="connsiteX0" fmla="*/ 235 w 1281165"/>
                  <a:gd name="connsiteY0" fmla="*/ 126880 h 1317015"/>
                  <a:gd name="connsiteX1" fmla="*/ 561408 w 1281165"/>
                  <a:gd name="connsiteY1" fmla="*/ 38575 h 1317015"/>
                  <a:gd name="connsiteX2" fmla="*/ 1281165 w 1281165"/>
                  <a:gd name="connsiteY2" fmla="*/ 40875 h 1317015"/>
                  <a:gd name="connsiteX3" fmla="*/ 1281165 w 1281165"/>
                  <a:gd name="connsiteY3" fmla="*/ 1317015 h 1317015"/>
                  <a:gd name="connsiteX4" fmla="*/ 0 w 1281165"/>
                  <a:gd name="connsiteY4" fmla="*/ 1317015 h 1317015"/>
                  <a:gd name="connsiteX5" fmla="*/ 235 w 1281165"/>
                  <a:gd name="connsiteY5" fmla="*/ 126880 h 1317015"/>
                  <a:gd name="connsiteX0" fmla="*/ 235 w 1281165"/>
                  <a:gd name="connsiteY0" fmla="*/ 181142 h 1371277"/>
                  <a:gd name="connsiteX1" fmla="*/ 561408 w 1281165"/>
                  <a:gd name="connsiteY1" fmla="*/ 92837 h 1371277"/>
                  <a:gd name="connsiteX2" fmla="*/ 1281165 w 1281165"/>
                  <a:gd name="connsiteY2" fmla="*/ 95137 h 1371277"/>
                  <a:gd name="connsiteX3" fmla="*/ 1281165 w 1281165"/>
                  <a:gd name="connsiteY3" fmla="*/ 1371277 h 1371277"/>
                  <a:gd name="connsiteX4" fmla="*/ 0 w 1281165"/>
                  <a:gd name="connsiteY4" fmla="*/ 1371277 h 1371277"/>
                  <a:gd name="connsiteX5" fmla="*/ 235 w 1281165"/>
                  <a:gd name="connsiteY5" fmla="*/ 181142 h 1371277"/>
                  <a:gd name="connsiteX0" fmla="*/ 235 w 1281165"/>
                  <a:gd name="connsiteY0" fmla="*/ 181142 h 1371277"/>
                  <a:gd name="connsiteX1" fmla="*/ 552862 w 1281165"/>
                  <a:gd name="connsiteY1" fmla="*/ 92837 h 1371277"/>
                  <a:gd name="connsiteX2" fmla="*/ 1281165 w 1281165"/>
                  <a:gd name="connsiteY2" fmla="*/ 95137 h 1371277"/>
                  <a:gd name="connsiteX3" fmla="*/ 1281165 w 1281165"/>
                  <a:gd name="connsiteY3" fmla="*/ 1371277 h 1371277"/>
                  <a:gd name="connsiteX4" fmla="*/ 0 w 1281165"/>
                  <a:gd name="connsiteY4" fmla="*/ 1371277 h 1371277"/>
                  <a:gd name="connsiteX5" fmla="*/ 235 w 1281165"/>
                  <a:gd name="connsiteY5" fmla="*/ 181142 h 1371277"/>
                  <a:gd name="connsiteX0" fmla="*/ 235 w 1281165"/>
                  <a:gd name="connsiteY0" fmla="*/ 177432 h 1367567"/>
                  <a:gd name="connsiteX1" fmla="*/ 552862 w 1281165"/>
                  <a:gd name="connsiteY1" fmla="*/ 89127 h 1367567"/>
                  <a:gd name="connsiteX2" fmla="*/ 1281165 w 1281165"/>
                  <a:gd name="connsiteY2" fmla="*/ 91427 h 1367567"/>
                  <a:gd name="connsiteX3" fmla="*/ 1281165 w 1281165"/>
                  <a:gd name="connsiteY3" fmla="*/ 1367567 h 1367567"/>
                  <a:gd name="connsiteX4" fmla="*/ 0 w 1281165"/>
                  <a:gd name="connsiteY4" fmla="*/ 1367567 h 1367567"/>
                  <a:gd name="connsiteX5" fmla="*/ 235 w 1281165"/>
                  <a:gd name="connsiteY5" fmla="*/ 177432 h 1367567"/>
                  <a:gd name="connsiteX0" fmla="*/ 235 w 1281165"/>
                  <a:gd name="connsiteY0" fmla="*/ 178350 h 1368485"/>
                  <a:gd name="connsiteX1" fmla="*/ 552862 w 1281165"/>
                  <a:gd name="connsiteY1" fmla="*/ 90045 h 1368485"/>
                  <a:gd name="connsiteX2" fmla="*/ 1281165 w 1281165"/>
                  <a:gd name="connsiteY2" fmla="*/ 92345 h 1368485"/>
                  <a:gd name="connsiteX3" fmla="*/ 1281165 w 1281165"/>
                  <a:gd name="connsiteY3" fmla="*/ 1368485 h 1368485"/>
                  <a:gd name="connsiteX4" fmla="*/ 0 w 1281165"/>
                  <a:gd name="connsiteY4" fmla="*/ 1368485 h 1368485"/>
                  <a:gd name="connsiteX5" fmla="*/ 235 w 1281165"/>
                  <a:gd name="connsiteY5" fmla="*/ 178350 h 1368485"/>
                  <a:gd name="connsiteX0" fmla="*/ 235 w 1281165"/>
                  <a:gd name="connsiteY0" fmla="*/ 179274 h 1369409"/>
                  <a:gd name="connsiteX1" fmla="*/ 552862 w 1281165"/>
                  <a:gd name="connsiteY1" fmla="*/ 90969 h 1369409"/>
                  <a:gd name="connsiteX2" fmla="*/ 1281165 w 1281165"/>
                  <a:gd name="connsiteY2" fmla="*/ 93269 h 1369409"/>
                  <a:gd name="connsiteX3" fmla="*/ 1281165 w 1281165"/>
                  <a:gd name="connsiteY3" fmla="*/ 1369409 h 1369409"/>
                  <a:gd name="connsiteX4" fmla="*/ 0 w 1281165"/>
                  <a:gd name="connsiteY4" fmla="*/ 1369409 h 1369409"/>
                  <a:gd name="connsiteX5" fmla="*/ 235 w 1281165"/>
                  <a:gd name="connsiteY5" fmla="*/ 179274 h 1369409"/>
                  <a:gd name="connsiteX0" fmla="*/ 235 w 1281165"/>
                  <a:gd name="connsiteY0" fmla="*/ 181142 h 1371277"/>
                  <a:gd name="connsiteX1" fmla="*/ 552862 w 1281165"/>
                  <a:gd name="connsiteY1" fmla="*/ 92837 h 1371277"/>
                  <a:gd name="connsiteX2" fmla="*/ 1281165 w 1281165"/>
                  <a:gd name="connsiteY2" fmla="*/ 95137 h 1371277"/>
                  <a:gd name="connsiteX3" fmla="*/ 1281165 w 1281165"/>
                  <a:gd name="connsiteY3" fmla="*/ 1371277 h 1371277"/>
                  <a:gd name="connsiteX4" fmla="*/ 0 w 1281165"/>
                  <a:gd name="connsiteY4" fmla="*/ 1371277 h 1371277"/>
                  <a:gd name="connsiteX5" fmla="*/ 235 w 1281165"/>
                  <a:gd name="connsiteY5" fmla="*/ 181142 h 1371277"/>
                  <a:gd name="connsiteX0" fmla="*/ 95066 w 1375996"/>
                  <a:gd name="connsiteY0" fmla="*/ 181142 h 1427797"/>
                  <a:gd name="connsiteX1" fmla="*/ 647693 w 1375996"/>
                  <a:gd name="connsiteY1" fmla="*/ 92837 h 1427797"/>
                  <a:gd name="connsiteX2" fmla="*/ 1375996 w 1375996"/>
                  <a:gd name="connsiteY2" fmla="*/ 95137 h 1427797"/>
                  <a:gd name="connsiteX3" fmla="*/ 1375996 w 1375996"/>
                  <a:gd name="connsiteY3" fmla="*/ 1371277 h 1427797"/>
                  <a:gd name="connsiteX4" fmla="*/ 94831 w 1375996"/>
                  <a:gd name="connsiteY4" fmla="*/ 1371277 h 1427797"/>
                  <a:gd name="connsiteX5" fmla="*/ 95066 w 1375996"/>
                  <a:gd name="connsiteY5" fmla="*/ 1329128 h 1427797"/>
                  <a:gd name="connsiteX6" fmla="*/ 95066 w 1375996"/>
                  <a:gd name="connsiteY6" fmla="*/ 181142 h 1427797"/>
                  <a:gd name="connsiteX0" fmla="*/ 40927 w 1321857"/>
                  <a:gd name="connsiteY0" fmla="*/ 181142 h 1371277"/>
                  <a:gd name="connsiteX1" fmla="*/ 593554 w 1321857"/>
                  <a:gd name="connsiteY1" fmla="*/ 92837 h 1371277"/>
                  <a:gd name="connsiteX2" fmla="*/ 1321857 w 1321857"/>
                  <a:gd name="connsiteY2" fmla="*/ 95137 h 1371277"/>
                  <a:gd name="connsiteX3" fmla="*/ 1321857 w 1321857"/>
                  <a:gd name="connsiteY3" fmla="*/ 1371277 h 1371277"/>
                  <a:gd name="connsiteX4" fmla="*/ 40927 w 1321857"/>
                  <a:gd name="connsiteY4" fmla="*/ 1329128 h 1371277"/>
                  <a:gd name="connsiteX5" fmla="*/ 40927 w 1321857"/>
                  <a:gd name="connsiteY5" fmla="*/ 181142 h 1371277"/>
                  <a:gd name="connsiteX0" fmla="*/ 1679 w 1282609"/>
                  <a:gd name="connsiteY0" fmla="*/ 181142 h 1371277"/>
                  <a:gd name="connsiteX1" fmla="*/ 554306 w 1282609"/>
                  <a:gd name="connsiteY1" fmla="*/ 92837 h 1371277"/>
                  <a:gd name="connsiteX2" fmla="*/ 1282609 w 1282609"/>
                  <a:gd name="connsiteY2" fmla="*/ 95137 h 1371277"/>
                  <a:gd name="connsiteX3" fmla="*/ 1282609 w 1282609"/>
                  <a:gd name="connsiteY3" fmla="*/ 1371277 h 1371277"/>
                  <a:gd name="connsiteX4" fmla="*/ 1679 w 1282609"/>
                  <a:gd name="connsiteY4" fmla="*/ 1329128 h 1371277"/>
                  <a:gd name="connsiteX5" fmla="*/ 1679 w 1282609"/>
                  <a:gd name="connsiteY5" fmla="*/ 181142 h 1371277"/>
                  <a:gd name="connsiteX0" fmla="*/ 893 w 1287520"/>
                  <a:gd name="connsiteY0" fmla="*/ 182809 h 1370095"/>
                  <a:gd name="connsiteX1" fmla="*/ 559217 w 1287520"/>
                  <a:gd name="connsiteY1" fmla="*/ 91655 h 1370095"/>
                  <a:gd name="connsiteX2" fmla="*/ 1287520 w 1287520"/>
                  <a:gd name="connsiteY2" fmla="*/ 93955 h 1370095"/>
                  <a:gd name="connsiteX3" fmla="*/ 1287520 w 1287520"/>
                  <a:gd name="connsiteY3" fmla="*/ 1370095 h 1370095"/>
                  <a:gd name="connsiteX4" fmla="*/ 6590 w 1287520"/>
                  <a:gd name="connsiteY4" fmla="*/ 1327946 h 1370095"/>
                  <a:gd name="connsiteX5" fmla="*/ 893 w 1287520"/>
                  <a:gd name="connsiteY5" fmla="*/ 182809 h 1370095"/>
                  <a:gd name="connsiteX0" fmla="*/ 893 w 1287520"/>
                  <a:gd name="connsiteY0" fmla="*/ 182809 h 1370095"/>
                  <a:gd name="connsiteX1" fmla="*/ 559217 w 1287520"/>
                  <a:gd name="connsiteY1" fmla="*/ 91655 h 1370095"/>
                  <a:gd name="connsiteX2" fmla="*/ 1287520 w 1287520"/>
                  <a:gd name="connsiteY2" fmla="*/ 93955 h 1370095"/>
                  <a:gd name="connsiteX3" fmla="*/ 1287520 w 1287520"/>
                  <a:gd name="connsiteY3" fmla="*/ 1370095 h 1370095"/>
                  <a:gd name="connsiteX4" fmla="*/ 6590 w 1287520"/>
                  <a:gd name="connsiteY4" fmla="*/ 1327946 h 1370095"/>
                  <a:gd name="connsiteX5" fmla="*/ 893 w 1287520"/>
                  <a:gd name="connsiteY5" fmla="*/ 182809 h 1370095"/>
                  <a:gd name="connsiteX0" fmla="*/ 893 w 1287520"/>
                  <a:gd name="connsiteY0" fmla="*/ 182809 h 1370095"/>
                  <a:gd name="connsiteX1" fmla="*/ 559217 w 1287520"/>
                  <a:gd name="connsiteY1" fmla="*/ 91655 h 1370095"/>
                  <a:gd name="connsiteX2" fmla="*/ 1287520 w 1287520"/>
                  <a:gd name="connsiteY2" fmla="*/ 93955 h 1370095"/>
                  <a:gd name="connsiteX3" fmla="*/ 1287520 w 1287520"/>
                  <a:gd name="connsiteY3" fmla="*/ 1370095 h 1370095"/>
                  <a:gd name="connsiteX4" fmla="*/ 667464 w 1287520"/>
                  <a:gd name="connsiteY4" fmla="*/ 1347887 h 1370095"/>
                  <a:gd name="connsiteX5" fmla="*/ 6590 w 1287520"/>
                  <a:gd name="connsiteY5" fmla="*/ 1327946 h 1370095"/>
                  <a:gd name="connsiteX6" fmla="*/ 893 w 1287520"/>
                  <a:gd name="connsiteY6" fmla="*/ 182809 h 1370095"/>
                  <a:gd name="connsiteX0" fmla="*/ 893 w 1287520"/>
                  <a:gd name="connsiteY0" fmla="*/ 182809 h 1370095"/>
                  <a:gd name="connsiteX1" fmla="*/ 559217 w 1287520"/>
                  <a:gd name="connsiteY1" fmla="*/ 91655 h 1370095"/>
                  <a:gd name="connsiteX2" fmla="*/ 1287520 w 1287520"/>
                  <a:gd name="connsiteY2" fmla="*/ 93955 h 1370095"/>
                  <a:gd name="connsiteX3" fmla="*/ 1287520 w 1287520"/>
                  <a:gd name="connsiteY3" fmla="*/ 1370095 h 1370095"/>
                  <a:gd name="connsiteX4" fmla="*/ 636130 w 1287520"/>
                  <a:gd name="connsiteY4" fmla="*/ 1282369 h 1370095"/>
                  <a:gd name="connsiteX5" fmla="*/ 6590 w 1287520"/>
                  <a:gd name="connsiteY5" fmla="*/ 1327946 h 1370095"/>
                  <a:gd name="connsiteX6" fmla="*/ 893 w 1287520"/>
                  <a:gd name="connsiteY6" fmla="*/ 182809 h 1370095"/>
                  <a:gd name="connsiteX0" fmla="*/ 893 w 1287520"/>
                  <a:gd name="connsiteY0" fmla="*/ 182809 h 1370095"/>
                  <a:gd name="connsiteX1" fmla="*/ 559217 w 1287520"/>
                  <a:gd name="connsiteY1" fmla="*/ 91655 h 1370095"/>
                  <a:gd name="connsiteX2" fmla="*/ 1287520 w 1287520"/>
                  <a:gd name="connsiteY2" fmla="*/ 93955 h 1370095"/>
                  <a:gd name="connsiteX3" fmla="*/ 1287520 w 1287520"/>
                  <a:gd name="connsiteY3" fmla="*/ 1370095 h 1370095"/>
                  <a:gd name="connsiteX4" fmla="*/ 636130 w 1287520"/>
                  <a:gd name="connsiteY4" fmla="*/ 1282369 h 1370095"/>
                  <a:gd name="connsiteX5" fmla="*/ 6590 w 1287520"/>
                  <a:gd name="connsiteY5" fmla="*/ 1327946 h 1370095"/>
                  <a:gd name="connsiteX6" fmla="*/ 893 w 1287520"/>
                  <a:gd name="connsiteY6" fmla="*/ 182809 h 1370095"/>
                  <a:gd name="connsiteX0" fmla="*/ 893 w 1287520"/>
                  <a:gd name="connsiteY0" fmla="*/ 182809 h 1370095"/>
                  <a:gd name="connsiteX1" fmla="*/ 559217 w 1287520"/>
                  <a:gd name="connsiteY1" fmla="*/ 91655 h 1370095"/>
                  <a:gd name="connsiteX2" fmla="*/ 1287520 w 1287520"/>
                  <a:gd name="connsiteY2" fmla="*/ 93955 h 1370095"/>
                  <a:gd name="connsiteX3" fmla="*/ 1287520 w 1287520"/>
                  <a:gd name="connsiteY3" fmla="*/ 1370095 h 1370095"/>
                  <a:gd name="connsiteX4" fmla="*/ 636130 w 1287520"/>
                  <a:gd name="connsiteY4" fmla="*/ 1268126 h 1370095"/>
                  <a:gd name="connsiteX5" fmla="*/ 6590 w 1287520"/>
                  <a:gd name="connsiteY5" fmla="*/ 1327946 h 1370095"/>
                  <a:gd name="connsiteX6" fmla="*/ 893 w 1287520"/>
                  <a:gd name="connsiteY6" fmla="*/ 182809 h 1370095"/>
                  <a:gd name="connsiteX0" fmla="*/ 893 w 1287520"/>
                  <a:gd name="connsiteY0" fmla="*/ 182809 h 1370095"/>
                  <a:gd name="connsiteX1" fmla="*/ 559217 w 1287520"/>
                  <a:gd name="connsiteY1" fmla="*/ 91655 h 1370095"/>
                  <a:gd name="connsiteX2" fmla="*/ 1287520 w 1287520"/>
                  <a:gd name="connsiteY2" fmla="*/ 93955 h 1370095"/>
                  <a:gd name="connsiteX3" fmla="*/ 1287520 w 1287520"/>
                  <a:gd name="connsiteY3" fmla="*/ 1370095 h 1370095"/>
                  <a:gd name="connsiteX4" fmla="*/ 636130 w 1287520"/>
                  <a:gd name="connsiteY4" fmla="*/ 1268126 h 1370095"/>
                  <a:gd name="connsiteX5" fmla="*/ 6590 w 1287520"/>
                  <a:gd name="connsiteY5" fmla="*/ 1327946 h 1370095"/>
                  <a:gd name="connsiteX6" fmla="*/ 893 w 1287520"/>
                  <a:gd name="connsiteY6" fmla="*/ 182809 h 1370095"/>
                  <a:gd name="connsiteX0" fmla="*/ 893 w 1288459"/>
                  <a:gd name="connsiteY0" fmla="*/ 182809 h 1370095"/>
                  <a:gd name="connsiteX1" fmla="*/ 559217 w 1288459"/>
                  <a:gd name="connsiteY1" fmla="*/ 91655 h 1370095"/>
                  <a:gd name="connsiteX2" fmla="*/ 1287520 w 1288459"/>
                  <a:gd name="connsiteY2" fmla="*/ 93955 h 1370095"/>
                  <a:gd name="connsiteX3" fmla="*/ 1288459 w 1288459"/>
                  <a:gd name="connsiteY3" fmla="*/ 1236791 h 1370095"/>
                  <a:gd name="connsiteX4" fmla="*/ 1287520 w 1288459"/>
                  <a:gd name="connsiteY4" fmla="*/ 1370095 h 1370095"/>
                  <a:gd name="connsiteX5" fmla="*/ 636130 w 1288459"/>
                  <a:gd name="connsiteY5" fmla="*/ 1268126 h 1370095"/>
                  <a:gd name="connsiteX6" fmla="*/ 6590 w 1288459"/>
                  <a:gd name="connsiteY6" fmla="*/ 1327946 h 1370095"/>
                  <a:gd name="connsiteX7" fmla="*/ 893 w 1288459"/>
                  <a:gd name="connsiteY7" fmla="*/ 182809 h 1370095"/>
                  <a:gd name="connsiteX0" fmla="*/ 893 w 1331188"/>
                  <a:gd name="connsiteY0" fmla="*/ 182809 h 1370095"/>
                  <a:gd name="connsiteX1" fmla="*/ 559217 w 1331188"/>
                  <a:gd name="connsiteY1" fmla="*/ 91655 h 1370095"/>
                  <a:gd name="connsiteX2" fmla="*/ 1287520 w 1331188"/>
                  <a:gd name="connsiteY2" fmla="*/ 93955 h 1370095"/>
                  <a:gd name="connsiteX3" fmla="*/ 1331188 w 1331188"/>
                  <a:gd name="connsiteY3" fmla="*/ 1236791 h 1370095"/>
                  <a:gd name="connsiteX4" fmla="*/ 1287520 w 1331188"/>
                  <a:gd name="connsiteY4" fmla="*/ 1370095 h 1370095"/>
                  <a:gd name="connsiteX5" fmla="*/ 636130 w 1331188"/>
                  <a:gd name="connsiteY5" fmla="*/ 1268126 h 1370095"/>
                  <a:gd name="connsiteX6" fmla="*/ 6590 w 1331188"/>
                  <a:gd name="connsiteY6" fmla="*/ 1327946 h 1370095"/>
                  <a:gd name="connsiteX7" fmla="*/ 893 w 1331188"/>
                  <a:gd name="connsiteY7" fmla="*/ 182809 h 1370095"/>
                  <a:gd name="connsiteX0" fmla="*/ 893 w 1297004"/>
                  <a:gd name="connsiteY0" fmla="*/ 182809 h 1370095"/>
                  <a:gd name="connsiteX1" fmla="*/ 559217 w 1297004"/>
                  <a:gd name="connsiteY1" fmla="*/ 91655 h 1370095"/>
                  <a:gd name="connsiteX2" fmla="*/ 1287520 w 1297004"/>
                  <a:gd name="connsiteY2" fmla="*/ 93955 h 1370095"/>
                  <a:gd name="connsiteX3" fmla="*/ 1297004 w 1297004"/>
                  <a:gd name="connsiteY3" fmla="*/ 1236791 h 1370095"/>
                  <a:gd name="connsiteX4" fmla="*/ 1287520 w 1297004"/>
                  <a:gd name="connsiteY4" fmla="*/ 1370095 h 1370095"/>
                  <a:gd name="connsiteX5" fmla="*/ 636130 w 1297004"/>
                  <a:gd name="connsiteY5" fmla="*/ 1268126 h 1370095"/>
                  <a:gd name="connsiteX6" fmla="*/ 6590 w 1297004"/>
                  <a:gd name="connsiteY6" fmla="*/ 1327946 h 1370095"/>
                  <a:gd name="connsiteX7" fmla="*/ 893 w 1297004"/>
                  <a:gd name="connsiteY7" fmla="*/ 182809 h 1370095"/>
                  <a:gd name="connsiteX0" fmla="*/ 893 w 1297004"/>
                  <a:gd name="connsiteY0" fmla="*/ 182809 h 1327946"/>
                  <a:gd name="connsiteX1" fmla="*/ 559217 w 1297004"/>
                  <a:gd name="connsiteY1" fmla="*/ 91655 h 1327946"/>
                  <a:gd name="connsiteX2" fmla="*/ 1287520 w 1297004"/>
                  <a:gd name="connsiteY2" fmla="*/ 93955 h 1327946"/>
                  <a:gd name="connsiteX3" fmla="*/ 1297004 w 1297004"/>
                  <a:gd name="connsiteY3" fmla="*/ 1236791 h 1327946"/>
                  <a:gd name="connsiteX4" fmla="*/ 636130 w 1297004"/>
                  <a:gd name="connsiteY4" fmla="*/ 1268126 h 1327946"/>
                  <a:gd name="connsiteX5" fmla="*/ 6590 w 1297004"/>
                  <a:gd name="connsiteY5" fmla="*/ 1327946 h 1327946"/>
                  <a:gd name="connsiteX6" fmla="*/ 893 w 1297004"/>
                  <a:gd name="connsiteY6" fmla="*/ 182809 h 1327946"/>
                  <a:gd name="connsiteX0" fmla="*/ 893 w 1297004"/>
                  <a:gd name="connsiteY0" fmla="*/ 182809 h 1338800"/>
                  <a:gd name="connsiteX1" fmla="*/ 559217 w 1297004"/>
                  <a:gd name="connsiteY1" fmla="*/ 91655 h 1338800"/>
                  <a:gd name="connsiteX2" fmla="*/ 1287520 w 1297004"/>
                  <a:gd name="connsiteY2" fmla="*/ 93955 h 1338800"/>
                  <a:gd name="connsiteX3" fmla="*/ 1297004 w 1297004"/>
                  <a:gd name="connsiteY3" fmla="*/ 1236791 h 1338800"/>
                  <a:gd name="connsiteX4" fmla="*/ 636130 w 1297004"/>
                  <a:gd name="connsiteY4" fmla="*/ 1268126 h 1338800"/>
                  <a:gd name="connsiteX5" fmla="*/ 6590 w 1297004"/>
                  <a:gd name="connsiteY5" fmla="*/ 1327946 h 1338800"/>
                  <a:gd name="connsiteX6" fmla="*/ 893 w 1297004"/>
                  <a:gd name="connsiteY6" fmla="*/ 182809 h 1338800"/>
                  <a:gd name="connsiteX0" fmla="*/ 893 w 1297004"/>
                  <a:gd name="connsiteY0" fmla="*/ 182809 h 1418014"/>
                  <a:gd name="connsiteX1" fmla="*/ 559217 w 1297004"/>
                  <a:gd name="connsiteY1" fmla="*/ 91655 h 1418014"/>
                  <a:gd name="connsiteX2" fmla="*/ 1287520 w 1297004"/>
                  <a:gd name="connsiteY2" fmla="*/ 93955 h 1418014"/>
                  <a:gd name="connsiteX3" fmla="*/ 1297004 w 1297004"/>
                  <a:gd name="connsiteY3" fmla="*/ 1236791 h 1418014"/>
                  <a:gd name="connsiteX4" fmla="*/ 636130 w 1297004"/>
                  <a:gd name="connsiteY4" fmla="*/ 1268126 h 1418014"/>
                  <a:gd name="connsiteX5" fmla="*/ 6590 w 1297004"/>
                  <a:gd name="connsiteY5" fmla="*/ 1327946 h 1418014"/>
                  <a:gd name="connsiteX6" fmla="*/ 893 w 1297004"/>
                  <a:gd name="connsiteY6" fmla="*/ 182809 h 1418014"/>
                  <a:gd name="connsiteX0" fmla="*/ 893 w 1297004"/>
                  <a:gd name="connsiteY0" fmla="*/ 182809 h 1417039"/>
                  <a:gd name="connsiteX1" fmla="*/ 559217 w 1297004"/>
                  <a:gd name="connsiteY1" fmla="*/ 91655 h 1417039"/>
                  <a:gd name="connsiteX2" fmla="*/ 1287520 w 1297004"/>
                  <a:gd name="connsiteY2" fmla="*/ 93955 h 1417039"/>
                  <a:gd name="connsiteX3" fmla="*/ 1297004 w 1297004"/>
                  <a:gd name="connsiteY3" fmla="*/ 1236791 h 1417039"/>
                  <a:gd name="connsiteX4" fmla="*/ 636130 w 1297004"/>
                  <a:gd name="connsiteY4" fmla="*/ 1268126 h 1417039"/>
                  <a:gd name="connsiteX5" fmla="*/ 6590 w 1297004"/>
                  <a:gd name="connsiteY5" fmla="*/ 1327946 h 1417039"/>
                  <a:gd name="connsiteX6" fmla="*/ 893 w 1297004"/>
                  <a:gd name="connsiteY6" fmla="*/ 182809 h 1417039"/>
                  <a:gd name="connsiteX0" fmla="*/ 893 w 1297004"/>
                  <a:gd name="connsiteY0" fmla="*/ 182809 h 1416069"/>
                  <a:gd name="connsiteX1" fmla="*/ 559217 w 1297004"/>
                  <a:gd name="connsiteY1" fmla="*/ 91655 h 1416069"/>
                  <a:gd name="connsiteX2" fmla="*/ 1287520 w 1297004"/>
                  <a:gd name="connsiteY2" fmla="*/ 93955 h 1416069"/>
                  <a:gd name="connsiteX3" fmla="*/ 1297004 w 1297004"/>
                  <a:gd name="connsiteY3" fmla="*/ 1236791 h 1416069"/>
                  <a:gd name="connsiteX4" fmla="*/ 636130 w 1297004"/>
                  <a:gd name="connsiteY4" fmla="*/ 1268126 h 1416069"/>
                  <a:gd name="connsiteX5" fmla="*/ 6590 w 1297004"/>
                  <a:gd name="connsiteY5" fmla="*/ 1327946 h 1416069"/>
                  <a:gd name="connsiteX6" fmla="*/ 893 w 1297004"/>
                  <a:gd name="connsiteY6" fmla="*/ 182809 h 1416069"/>
                  <a:gd name="connsiteX0" fmla="*/ 893 w 1297004"/>
                  <a:gd name="connsiteY0" fmla="*/ 182809 h 1416069"/>
                  <a:gd name="connsiteX1" fmla="*/ 559217 w 1297004"/>
                  <a:gd name="connsiteY1" fmla="*/ 91655 h 1416069"/>
                  <a:gd name="connsiteX2" fmla="*/ 1287520 w 1297004"/>
                  <a:gd name="connsiteY2" fmla="*/ 93955 h 1416069"/>
                  <a:gd name="connsiteX3" fmla="*/ 1297004 w 1297004"/>
                  <a:gd name="connsiteY3" fmla="*/ 1236791 h 1416069"/>
                  <a:gd name="connsiteX4" fmla="*/ 636130 w 1297004"/>
                  <a:gd name="connsiteY4" fmla="*/ 1268126 h 1416069"/>
                  <a:gd name="connsiteX5" fmla="*/ 6590 w 1297004"/>
                  <a:gd name="connsiteY5" fmla="*/ 1327946 h 1416069"/>
                  <a:gd name="connsiteX6" fmla="*/ 893 w 1297004"/>
                  <a:gd name="connsiteY6" fmla="*/ 182809 h 1416069"/>
                  <a:gd name="connsiteX0" fmla="*/ 893 w 1297004"/>
                  <a:gd name="connsiteY0" fmla="*/ 182809 h 1416069"/>
                  <a:gd name="connsiteX1" fmla="*/ 559217 w 1297004"/>
                  <a:gd name="connsiteY1" fmla="*/ 91655 h 1416069"/>
                  <a:gd name="connsiteX2" fmla="*/ 1287520 w 1297004"/>
                  <a:gd name="connsiteY2" fmla="*/ 93955 h 1416069"/>
                  <a:gd name="connsiteX3" fmla="*/ 1297004 w 1297004"/>
                  <a:gd name="connsiteY3" fmla="*/ 1236791 h 1416069"/>
                  <a:gd name="connsiteX4" fmla="*/ 636130 w 1297004"/>
                  <a:gd name="connsiteY4" fmla="*/ 1268126 h 1416069"/>
                  <a:gd name="connsiteX5" fmla="*/ 6590 w 1297004"/>
                  <a:gd name="connsiteY5" fmla="*/ 1327946 h 1416069"/>
                  <a:gd name="connsiteX6" fmla="*/ 893 w 1297004"/>
                  <a:gd name="connsiteY6" fmla="*/ 182809 h 1416069"/>
                  <a:gd name="connsiteX0" fmla="*/ 893 w 1297004"/>
                  <a:gd name="connsiteY0" fmla="*/ 182809 h 1416069"/>
                  <a:gd name="connsiteX1" fmla="*/ 559217 w 1297004"/>
                  <a:gd name="connsiteY1" fmla="*/ 91655 h 1416069"/>
                  <a:gd name="connsiteX2" fmla="*/ 1287520 w 1297004"/>
                  <a:gd name="connsiteY2" fmla="*/ 93955 h 1416069"/>
                  <a:gd name="connsiteX3" fmla="*/ 1297004 w 1297004"/>
                  <a:gd name="connsiteY3" fmla="*/ 1236791 h 1416069"/>
                  <a:gd name="connsiteX4" fmla="*/ 636130 w 1297004"/>
                  <a:gd name="connsiteY4" fmla="*/ 1268126 h 1416069"/>
                  <a:gd name="connsiteX5" fmla="*/ 6590 w 1297004"/>
                  <a:gd name="connsiteY5" fmla="*/ 1327946 h 1416069"/>
                  <a:gd name="connsiteX6" fmla="*/ 893 w 1297004"/>
                  <a:gd name="connsiteY6" fmla="*/ 182809 h 1416069"/>
                  <a:gd name="connsiteX0" fmla="*/ 893 w 1297004"/>
                  <a:gd name="connsiteY0" fmla="*/ 182809 h 1416069"/>
                  <a:gd name="connsiteX1" fmla="*/ 559217 w 1297004"/>
                  <a:gd name="connsiteY1" fmla="*/ 91655 h 1416069"/>
                  <a:gd name="connsiteX2" fmla="*/ 1287520 w 1297004"/>
                  <a:gd name="connsiteY2" fmla="*/ 93955 h 1416069"/>
                  <a:gd name="connsiteX3" fmla="*/ 1297004 w 1297004"/>
                  <a:gd name="connsiteY3" fmla="*/ 1236791 h 1416069"/>
                  <a:gd name="connsiteX4" fmla="*/ 636130 w 1297004"/>
                  <a:gd name="connsiteY4" fmla="*/ 1268126 h 1416069"/>
                  <a:gd name="connsiteX5" fmla="*/ 6590 w 1297004"/>
                  <a:gd name="connsiteY5" fmla="*/ 1327946 h 1416069"/>
                  <a:gd name="connsiteX6" fmla="*/ 893 w 1297004"/>
                  <a:gd name="connsiteY6" fmla="*/ 182809 h 1416069"/>
                  <a:gd name="connsiteX0" fmla="*/ 893 w 1297004"/>
                  <a:gd name="connsiteY0" fmla="*/ 182809 h 1416069"/>
                  <a:gd name="connsiteX1" fmla="*/ 559217 w 1297004"/>
                  <a:gd name="connsiteY1" fmla="*/ 91655 h 1416069"/>
                  <a:gd name="connsiteX2" fmla="*/ 1287520 w 1297004"/>
                  <a:gd name="connsiteY2" fmla="*/ 93955 h 1416069"/>
                  <a:gd name="connsiteX3" fmla="*/ 1297004 w 1297004"/>
                  <a:gd name="connsiteY3" fmla="*/ 1236791 h 1416069"/>
                  <a:gd name="connsiteX4" fmla="*/ 636130 w 1297004"/>
                  <a:gd name="connsiteY4" fmla="*/ 1268126 h 1416069"/>
                  <a:gd name="connsiteX5" fmla="*/ 6590 w 1297004"/>
                  <a:gd name="connsiteY5" fmla="*/ 1327946 h 1416069"/>
                  <a:gd name="connsiteX6" fmla="*/ 893 w 1297004"/>
                  <a:gd name="connsiteY6" fmla="*/ 182809 h 1416069"/>
                  <a:gd name="connsiteX0" fmla="*/ 893 w 1297004"/>
                  <a:gd name="connsiteY0" fmla="*/ 182809 h 1416069"/>
                  <a:gd name="connsiteX1" fmla="*/ 559217 w 1297004"/>
                  <a:gd name="connsiteY1" fmla="*/ 91655 h 1416069"/>
                  <a:gd name="connsiteX2" fmla="*/ 1290369 w 1297004"/>
                  <a:gd name="connsiteY2" fmla="*/ 91107 h 1416069"/>
                  <a:gd name="connsiteX3" fmla="*/ 1297004 w 1297004"/>
                  <a:gd name="connsiteY3" fmla="*/ 1236791 h 1416069"/>
                  <a:gd name="connsiteX4" fmla="*/ 636130 w 1297004"/>
                  <a:gd name="connsiteY4" fmla="*/ 1268126 h 1416069"/>
                  <a:gd name="connsiteX5" fmla="*/ 6590 w 1297004"/>
                  <a:gd name="connsiteY5" fmla="*/ 1327946 h 1416069"/>
                  <a:gd name="connsiteX6" fmla="*/ 893 w 1297004"/>
                  <a:gd name="connsiteY6" fmla="*/ 182809 h 1416069"/>
                  <a:gd name="connsiteX0" fmla="*/ 893 w 1297004"/>
                  <a:gd name="connsiteY0" fmla="*/ 184680 h 1417940"/>
                  <a:gd name="connsiteX1" fmla="*/ 559217 w 1297004"/>
                  <a:gd name="connsiteY1" fmla="*/ 93526 h 1417940"/>
                  <a:gd name="connsiteX2" fmla="*/ 1290369 w 1297004"/>
                  <a:gd name="connsiteY2" fmla="*/ 92978 h 1417940"/>
                  <a:gd name="connsiteX3" fmla="*/ 1297004 w 1297004"/>
                  <a:gd name="connsiteY3" fmla="*/ 1238662 h 1417940"/>
                  <a:gd name="connsiteX4" fmla="*/ 636130 w 1297004"/>
                  <a:gd name="connsiteY4" fmla="*/ 1269997 h 1417940"/>
                  <a:gd name="connsiteX5" fmla="*/ 6590 w 1297004"/>
                  <a:gd name="connsiteY5" fmla="*/ 1329817 h 1417940"/>
                  <a:gd name="connsiteX6" fmla="*/ 893 w 1297004"/>
                  <a:gd name="connsiteY6" fmla="*/ 184680 h 1417940"/>
                  <a:gd name="connsiteX0" fmla="*/ 893 w 1297004"/>
                  <a:gd name="connsiteY0" fmla="*/ 184680 h 1417940"/>
                  <a:gd name="connsiteX1" fmla="*/ 559217 w 1297004"/>
                  <a:gd name="connsiteY1" fmla="*/ 93526 h 1417940"/>
                  <a:gd name="connsiteX2" fmla="*/ 1287520 w 1297004"/>
                  <a:gd name="connsiteY2" fmla="*/ 90129 h 1417940"/>
                  <a:gd name="connsiteX3" fmla="*/ 1297004 w 1297004"/>
                  <a:gd name="connsiteY3" fmla="*/ 1238662 h 1417940"/>
                  <a:gd name="connsiteX4" fmla="*/ 636130 w 1297004"/>
                  <a:gd name="connsiteY4" fmla="*/ 1269997 h 1417940"/>
                  <a:gd name="connsiteX5" fmla="*/ 6590 w 1297004"/>
                  <a:gd name="connsiteY5" fmla="*/ 1329817 h 1417940"/>
                  <a:gd name="connsiteX6" fmla="*/ 893 w 1297004"/>
                  <a:gd name="connsiteY6" fmla="*/ 184680 h 1417940"/>
                  <a:gd name="connsiteX0" fmla="*/ 893 w 1297004"/>
                  <a:gd name="connsiteY0" fmla="*/ 184680 h 1417940"/>
                  <a:gd name="connsiteX1" fmla="*/ 559217 w 1297004"/>
                  <a:gd name="connsiteY1" fmla="*/ 93526 h 1417940"/>
                  <a:gd name="connsiteX2" fmla="*/ 1287520 w 1297004"/>
                  <a:gd name="connsiteY2" fmla="*/ 90129 h 1417940"/>
                  <a:gd name="connsiteX3" fmla="*/ 1297004 w 1297004"/>
                  <a:gd name="connsiteY3" fmla="*/ 1238662 h 1417940"/>
                  <a:gd name="connsiteX4" fmla="*/ 636130 w 1297004"/>
                  <a:gd name="connsiteY4" fmla="*/ 1269997 h 1417940"/>
                  <a:gd name="connsiteX5" fmla="*/ 6590 w 1297004"/>
                  <a:gd name="connsiteY5" fmla="*/ 1329817 h 1417940"/>
                  <a:gd name="connsiteX6" fmla="*/ 893 w 1297004"/>
                  <a:gd name="connsiteY6" fmla="*/ 184680 h 1417940"/>
                  <a:gd name="connsiteX0" fmla="*/ 1112 w 1294842"/>
                  <a:gd name="connsiteY0" fmla="*/ 184680 h 1417940"/>
                  <a:gd name="connsiteX1" fmla="*/ 557055 w 1294842"/>
                  <a:gd name="connsiteY1" fmla="*/ 93526 h 1417940"/>
                  <a:gd name="connsiteX2" fmla="*/ 1285358 w 1294842"/>
                  <a:gd name="connsiteY2" fmla="*/ 90129 h 1417940"/>
                  <a:gd name="connsiteX3" fmla="*/ 1294842 w 1294842"/>
                  <a:gd name="connsiteY3" fmla="*/ 1238662 h 1417940"/>
                  <a:gd name="connsiteX4" fmla="*/ 633968 w 1294842"/>
                  <a:gd name="connsiteY4" fmla="*/ 1269997 h 1417940"/>
                  <a:gd name="connsiteX5" fmla="*/ 4428 w 1294842"/>
                  <a:gd name="connsiteY5" fmla="*/ 1329817 h 1417940"/>
                  <a:gd name="connsiteX6" fmla="*/ 1112 w 1294842"/>
                  <a:gd name="connsiteY6" fmla="*/ 184680 h 1417940"/>
                  <a:gd name="connsiteX0" fmla="*/ 1469 w 1292818"/>
                  <a:gd name="connsiteY0" fmla="*/ 184680 h 1417940"/>
                  <a:gd name="connsiteX1" fmla="*/ 555031 w 1292818"/>
                  <a:gd name="connsiteY1" fmla="*/ 93526 h 1417940"/>
                  <a:gd name="connsiteX2" fmla="*/ 1283334 w 1292818"/>
                  <a:gd name="connsiteY2" fmla="*/ 90129 h 1417940"/>
                  <a:gd name="connsiteX3" fmla="*/ 1292818 w 1292818"/>
                  <a:gd name="connsiteY3" fmla="*/ 1238662 h 1417940"/>
                  <a:gd name="connsiteX4" fmla="*/ 631944 w 1292818"/>
                  <a:gd name="connsiteY4" fmla="*/ 1269997 h 1417940"/>
                  <a:gd name="connsiteX5" fmla="*/ 2404 w 1292818"/>
                  <a:gd name="connsiteY5" fmla="*/ 1329817 h 1417940"/>
                  <a:gd name="connsiteX6" fmla="*/ 1469 w 1292818"/>
                  <a:gd name="connsiteY6" fmla="*/ 184680 h 1417940"/>
                  <a:gd name="connsiteX0" fmla="*/ 2154 w 1291121"/>
                  <a:gd name="connsiteY0" fmla="*/ 184680 h 1417940"/>
                  <a:gd name="connsiteX1" fmla="*/ 553334 w 1291121"/>
                  <a:gd name="connsiteY1" fmla="*/ 93526 h 1417940"/>
                  <a:gd name="connsiteX2" fmla="*/ 1281637 w 1291121"/>
                  <a:gd name="connsiteY2" fmla="*/ 90129 h 1417940"/>
                  <a:gd name="connsiteX3" fmla="*/ 1291121 w 1291121"/>
                  <a:gd name="connsiteY3" fmla="*/ 1238662 h 1417940"/>
                  <a:gd name="connsiteX4" fmla="*/ 630247 w 1291121"/>
                  <a:gd name="connsiteY4" fmla="*/ 1269997 h 1417940"/>
                  <a:gd name="connsiteX5" fmla="*/ 707 w 1291121"/>
                  <a:gd name="connsiteY5" fmla="*/ 1329817 h 1417940"/>
                  <a:gd name="connsiteX6" fmla="*/ 2154 w 1291121"/>
                  <a:gd name="connsiteY6" fmla="*/ 184680 h 1417940"/>
                  <a:gd name="connsiteX0" fmla="*/ 1468 w 1292817"/>
                  <a:gd name="connsiteY0" fmla="*/ 184680 h 1417940"/>
                  <a:gd name="connsiteX1" fmla="*/ 555030 w 1292817"/>
                  <a:gd name="connsiteY1" fmla="*/ 93526 h 1417940"/>
                  <a:gd name="connsiteX2" fmla="*/ 1283333 w 1292817"/>
                  <a:gd name="connsiteY2" fmla="*/ 90129 h 1417940"/>
                  <a:gd name="connsiteX3" fmla="*/ 1292817 w 1292817"/>
                  <a:gd name="connsiteY3" fmla="*/ 1238662 h 1417940"/>
                  <a:gd name="connsiteX4" fmla="*/ 631943 w 1292817"/>
                  <a:gd name="connsiteY4" fmla="*/ 1269997 h 1417940"/>
                  <a:gd name="connsiteX5" fmla="*/ 2403 w 1292817"/>
                  <a:gd name="connsiteY5" fmla="*/ 1329817 h 1417940"/>
                  <a:gd name="connsiteX6" fmla="*/ 1468 w 1292817"/>
                  <a:gd name="connsiteY6" fmla="*/ 184680 h 1417940"/>
                  <a:gd name="connsiteX0" fmla="*/ 1468 w 1292817"/>
                  <a:gd name="connsiteY0" fmla="*/ 184680 h 1417940"/>
                  <a:gd name="connsiteX1" fmla="*/ 555030 w 1292817"/>
                  <a:gd name="connsiteY1" fmla="*/ 93526 h 1417940"/>
                  <a:gd name="connsiteX2" fmla="*/ 1283333 w 1292817"/>
                  <a:gd name="connsiteY2" fmla="*/ 90129 h 1417940"/>
                  <a:gd name="connsiteX3" fmla="*/ 1292817 w 1292817"/>
                  <a:gd name="connsiteY3" fmla="*/ 1238662 h 1417940"/>
                  <a:gd name="connsiteX4" fmla="*/ 631943 w 1292817"/>
                  <a:gd name="connsiteY4" fmla="*/ 1269997 h 1417940"/>
                  <a:gd name="connsiteX5" fmla="*/ 2403 w 1292817"/>
                  <a:gd name="connsiteY5" fmla="*/ 1329817 h 1417940"/>
                  <a:gd name="connsiteX6" fmla="*/ 1468 w 1292817"/>
                  <a:gd name="connsiteY6" fmla="*/ 184680 h 1417940"/>
                  <a:gd name="connsiteX0" fmla="*/ 0 w 1291349"/>
                  <a:gd name="connsiteY0" fmla="*/ 184680 h 1417940"/>
                  <a:gd name="connsiteX1" fmla="*/ 553562 w 1291349"/>
                  <a:gd name="connsiteY1" fmla="*/ 93526 h 1417940"/>
                  <a:gd name="connsiteX2" fmla="*/ 1281865 w 1291349"/>
                  <a:gd name="connsiteY2" fmla="*/ 90129 h 1417940"/>
                  <a:gd name="connsiteX3" fmla="*/ 1291349 w 1291349"/>
                  <a:gd name="connsiteY3" fmla="*/ 1238662 h 1417940"/>
                  <a:gd name="connsiteX4" fmla="*/ 630475 w 1291349"/>
                  <a:gd name="connsiteY4" fmla="*/ 1269997 h 1417940"/>
                  <a:gd name="connsiteX5" fmla="*/ 935 w 1291349"/>
                  <a:gd name="connsiteY5" fmla="*/ 1329817 h 1417940"/>
                  <a:gd name="connsiteX6" fmla="*/ 0 w 1291349"/>
                  <a:gd name="connsiteY6" fmla="*/ 184680 h 1417940"/>
                  <a:gd name="connsiteX0" fmla="*/ 0 w 1293731"/>
                  <a:gd name="connsiteY0" fmla="*/ 184680 h 1417940"/>
                  <a:gd name="connsiteX1" fmla="*/ 555944 w 1293731"/>
                  <a:gd name="connsiteY1" fmla="*/ 93526 h 1417940"/>
                  <a:gd name="connsiteX2" fmla="*/ 1284247 w 1293731"/>
                  <a:gd name="connsiteY2" fmla="*/ 90129 h 1417940"/>
                  <a:gd name="connsiteX3" fmla="*/ 1293731 w 1293731"/>
                  <a:gd name="connsiteY3" fmla="*/ 1238662 h 1417940"/>
                  <a:gd name="connsiteX4" fmla="*/ 632857 w 1293731"/>
                  <a:gd name="connsiteY4" fmla="*/ 1269997 h 1417940"/>
                  <a:gd name="connsiteX5" fmla="*/ 3317 w 1293731"/>
                  <a:gd name="connsiteY5" fmla="*/ 1329817 h 1417940"/>
                  <a:gd name="connsiteX6" fmla="*/ 0 w 1293731"/>
                  <a:gd name="connsiteY6" fmla="*/ 184680 h 1417940"/>
                  <a:gd name="connsiteX0" fmla="*/ 0 w 1293731"/>
                  <a:gd name="connsiteY0" fmla="*/ 184680 h 1417940"/>
                  <a:gd name="connsiteX1" fmla="*/ 555944 w 1293731"/>
                  <a:gd name="connsiteY1" fmla="*/ 93526 h 1417940"/>
                  <a:gd name="connsiteX2" fmla="*/ 1284247 w 1293731"/>
                  <a:gd name="connsiteY2" fmla="*/ 90129 h 1417940"/>
                  <a:gd name="connsiteX3" fmla="*/ 1293731 w 1293731"/>
                  <a:gd name="connsiteY3" fmla="*/ 1238662 h 1417940"/>
                  <a:gd name="connsiteX4" fmla="*/ 632857 w 1293731"/>
                  <a:gd name="connsiteY4" fmla="*/ 1269997 h 1417940"/>
                  <a:gd name="connsiteX5" fmla="*/ 3317 w 1293731"/>
                  <a:gd name="connsiteY5" fmla="*/ 1329817 h 1417940"/>
                  <a:gd name="connsiteX6" fmla="*/ 0 w 1293731"/>
                  <a:gd name="connsiteY6" fmla="*/ 184680 h 1417940"/>
                  <a:gd name="connsiteX0" fmla="*/ 0 w 1293731"/>
                  <a:gd name="connsiteY0" fmla="*/ 184680 h 1417940"/>
                  <a:gd name="connsiteX1" fmla="*/ 555944 w 1293731"/>
                  <a:gd name="connsiteY1" fmla="*/ 93526 h 1417940"/>
                  <a:gd name="connsiteX2" fmla="*/ 1284247 w 1293731"/>
                  <a:gd name="connsiteY2" fmla="*/ 90129 h 1417940"/>
                  <a:gd name="connsiteX3" fmla="*/ 1293731 w 1293731"/>
                  <a:gd name="connsiteY3" fmla="*/ 1238662 h 1417940"/>
                  <a:gd name="connsiteX4" fmla="*/ 632857 w 1293731"/>
                  <a:gd name="connsiteY4" fmla="*/ 1269997 h 1417940"/>
                  <a:gd name="connsiteX5" fmla="*/ 936 w 1293731"/>
                  <a:gd name="connsiteY5" fmla="*/ 1329817 h 1417940"/>
                  <a:gd name="connsiteX6" fmla="*/ 0 w 1293731"/>
                  <a:gd name="connsiteY6" fmla="*/ 184680 h 1417940"/>
                  <a:gd name="connsiteX0" fmla="*/ 0 w 1293731"/>
                  <a:gd name="connsiteY0" fmla="*/ 184680 h 1417940"/>
                  <a:gd name="connsiteX1" fmla="*/ 555944 w 1293731"/>
                  <a:gd name="connsiteY1" fmla="*/ 93526 h 1417940"/>
                  <a:gd name="connsiteX2" fmla="*/ 1284247 w 1293731"/>
                  <a:gd name="connsiteY2" fmla="*/ 90129 h 1417940"/>
                  <a:gd name="connsiteX3" fmla="*/ 1293731 w 1293731"/>
                  <a:gd name="connsiteY3" fmla="*/ 1238662 h 1417940"/>
                  <a:gd name="connsiteX4" fmla="*/ 632857 w 1293731"/>
                  <a:gd name="connsiteY4" fmla="*/ 1269997 h 1417940"/>
                  <a:gd name="connsiteX5" fmla="*/ 8080 w 1293731"/>
                  <a:gd name="connsiteY5" fmla="*/ 1329817 h 1417940"/>
                  <a:gd name="connsiteX6" fmla="*/ 0 w 1293731"/>
                  <a:gd name="connsiteY6" fmla="*/ 184680 h 1417940"/>
                  <a:gd name="connsiteX0" fmla="*/ 0 w 1293731"/>
                  <a:gd name="connsiteY0" fmla="*/ 184680 h 1417940"/>
                  <a:gd name="connsiteX1" fmla="*/ 555944 w 1293731"/>
                  <a:gd name="connsiteY1" fmla="*/ 93526 h 1417940"/>
                  <a:gd name="connsiteX2" fmla="*/ 1284247 w 1293731"/>
                  <a:gd name="connsiteY2" fmla="*/ 90129 h 1417940"/>
                  <a:gd name="connsiteX3" fmla="*/ 1293731 w 1293731"/>
                  <a:gd name="connsiteY3" fmla="*/ 1238662 h 1417940"/>
                  <a:gd name="connsiteX4" fmla="*/ 632857 w 1293731"/>
                  <a:gd name="connsiteY4" fmla="*/ 1269997 h 1417940"/>
                  <a:gd name="connsiteX5" fmla="*/ 5699 w 1293731"/>
                  <a:gd name="connsiteY5" fmla="*/ 1329817 h 1417940"/>
                  <a:gd name="connsiteX6" fmla="*/ 0 w 1293731"/>
                  <a:gd name="connsiteY6" fmla="*/ 184680 h 1417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93731" h="1417940">
                    <a:moveTo>
                      <a:pt x="0" y="184680"/>
                    </a:moveTo>
                    <a:cubicBezTo>
                      <a:pt x="175703" y="-51182"/>
                      <a:pt x="356699" y="-37419"/>
                      <a:pt x="555944" y="93526"/>
                    </a:cubicBezTo>
                    <a:cubicBezTo>
                      <a:pt x="812162" y="221622"/>
                      <a:pt x="1041324" y="432532"/>
                      <a:pt x="1284247" y="90129"/>
                    </a:cubicBezTo>
                    <a:cubicBezTo>
                      <a:pt x="1287408" y="471074"/>
                      <a:pt x="1290570" y="857717"/>
                      <a:pt x="1293731" y="1238662"/>
                    </a:cubicBezTo>
                    <a:cubicBezTo>
                      <a:pt x="1138958" y="1448508"/>
                      <a:pt x="955698" y="1493137"/>
                      <a:pt x="632857" y="1269997"/>
                    </a:cubicBezTo>
                    <a:cubicBezTo>
                      <a:pt x="309067" y="1073444"/>
                      <a:pt x="181363" y="1124718"/>
                      <a:pt x="5699" y="1329817"/>
                    </a:cubicBezTo>
                    <a:cubicBezTo>
                      <a:pt x="5738" y="1131461"/>
                      <a:pt x="3347" y="404971"/>
                      <a:pt x="0" y="184680"/>
                    </a:cubicBezTo>
                    <a:close/>
                  </a:path>
                </a:pathLst>
              </a:custGeom>
              <a:solidFill>
                <a:schemeClr val="accent1">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ounded Rectangle 25">
                <a:extLst>
                  <a:ext uri="{FF2B5EF4-FFF2-40B4-BE49-F238E27FC236}">
                    <a16:creationId xmlns:a16="http://schemas.microsoft.com/office/drawing/2014/main" id="{ED2D4AF9-2956-6C43-8636-A8203CB540BF}"/>
                  </a:ext>
                </a:extLst>
              </p:cNvPr>
              <p:cNvSpPr/>
              <p:nvPr/>
            </p:nvSpPr>
            <p:spPr>
              <a:xfrm>
                <a:off x="5756856" y="3114207"/>
                <a:ext cx="132249" cy="2253678"/>
              </a:xfrm>
              <a:prstGeom prst="roundRect">
                <a:avLst>
                  <a:gd name="adj" fmla="val 38734"/>
                </a:avLst>
              </a:prstGeom>
              <a:solidFill>
                <a:schemeClr val="bg2">
                  <a:lumMod val="6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grpSp>
        <p:nvGrpSpPr>
          <p:cNvPr id="27" name="Group 26">
            <a:extLst>
              <a:ext uri="{FF2B5EF4-FFF2-40B4-BE49-F238E27FC236}">
                <a16:creationId xmlns:a16="http://schemas.microsoft.com/office/drawing/2014/main" id="{FB68EC64-D778-2D4D-9F24-4DA67FE40E5E}"/>
              </a:ext>
            </a:extLst>
          </p:cNvPr>
          <p:cNvGrpSpPr/>
          <p:nvPr/>
        </p:nvGrpSpPr>
        <p:grpSpPr>
          <a:xfrm>
            <a:off x="5462972" y="4527021"/>
            <a:ext cx="1212328" cy="1360706"/>
            <a:chOff x="439848" y="1168910"/>
            <a:chExt cx="686551" cy="1054707"/>
          </a:xfrm>
        </p:grpSpPr>
        <p:sp>
          <p:nvSpPr>
            <p:cNvPr id="28" name="Oval 27">
              <a:extLst>
                <a:ext uri="{FF2B5EF4-FFF2-40B4-BE49-F238E27FC236}">
                  <a16:creationId xmlns:a16="http://schemas.microsoft.com/office/drawing/2014/main" id="{9078FFC5-6C9F-694A-AADB-68196A0E1416}"/>
                </a:ext>
              </a:extLst>
            </p:cNvPr>
            <p:cNvSpPr/>
            <p:nvPr/>
          </p:nvSpPr>
          <p:spPr>
            <a:xfrm>
              <a:off x="439848" y="2137556"/>
              <a:ext cx="177891" cy="86061"/>
            </a:xfrm>
            <a:prstGeom prst="ellipse">
              <a:avLst/>
            </a:prstGeom>
            <a:solidFill>
              <a:schemeClr val="bg2">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atin typeface="Agency FB" panose="020B0503020202020204" pitchFamily="34" charset="0"/>
              </a:endParaRPr>
            </a:p>
          </p:txBody>
        </p:sp>
        <p:grpSp>
          <p:nvGrpSpPr>
            <p:cNvPr id="29" name="Group 28">
              <a:extLst>
                <a:ext uri="{FF2B5EF4-FFF2-40B4-BE49-F238E27FC236}">
                  <a16:creationId xmlns:a16="http://schemas.microsoft.com/office/drawing/2014/main" id="{44E70895-CF9A-1841-9F3B-F6841DD8BB73}"/>
                </a:ext>
              </a:extLst>
            </p:cNvPr>
            <p:cNvGrpSpPr/>
            <p:nvPr/>
          </p:nvGrpSpPr>
          <p:grpSpPr>
            <a:xfrm>
              <a:off x="497440" y="1168910"/>
              <a:ext cx="628959" cy="1018154"/>
              <a:chOff x="5756856" y="3059513"/>
              <a:chExt cx="1425980" cy="2308372"/>
            </a:xfrm>
          </p:grpSpPr>
          <p:sp>
            <p:nvSpPr>
              <p:cNvPr id="30" name="Rectangle 2">
                <a:extLst>
                  <a:ext uri="{FF2B5EF4-FFF2-40B4-BE49-F238E27FC236}">
                    <a16:creationId xmlns:a16="http://schemas.microsoft.com/office/drawing/2014/main" id="{10081B01-BFA0-2D41-AA8C-64D29F1239D3}"/>
                  </a:ext>
                </a:extLst>
              </p:cNvPr>
              <p:cNvSpPr/>
              <p:nvPr/>
            </p:nvSpPr>
            <p:spPr>
              <a:xfrm>
                <a:off x="5889105" y="3059513"/>
                <a:ext cx="1293731" cy="1212694"/>
              </a:xfrm>
              <a:custGeom>
                <a:avLst/>
                <a:gdLst>
                  <a:gd name="connsiteX0" fmla="*/ 0 w 1281165"/>
                  <a:gd name="connsiteY0" fmla="*/ 0 h 1276140"/>
                  <a:gd name="connsiteX1" fmla="*/ 1281165 w 1281165"/>
                  <a:gd name="connsiteY1" fmla="*/ 0 h 1276140"/>
                  <a:gd name="connsiteX2" fmla="*/ 1281165 w 1281165"/>
                  <a:gd name="connsiteY2" fmla="*/ 1276140 h 1276140"/>
                  <a:gd name="connsiteX3" fmla="*/ 0 w 1281165"/>
                  <a:gd name="connsiteY3" fmla="*/ 1276140 h 1276140"/>
                  <a:gd name="connsiteX4" fmla="*/ 0 w 1281165"/>
                  <a:gd name="connsiteY4" fmla="*/ 0 h 1276140"/>
                  <a:gd name="connsiteX0" fmla="*/ 0 w 1281165"/>
                  <a:gd name="connsiteY0" fmla="*/ 0 h 1276140"/>
                  <a:gd name="connsiteX1" fmla="*/ 1281165 w 1281165"/>
                  <a:gd name="connsiteY1" fmla="*/ 0 h 1276140"/>
                  <a:gd name="connsiteX2" fmla="*/ 1281165 w 1281165"/>
                  <a:gd name="connsiteY2" fmla="*/ 1276140 h 1276140"/>
                  <a:gd name="connsiteX3" fmla="*/ 0 w 1281165"/>
                  <a:gd name="connsiteY3" fmla="*/ 1276140 h 1276140"/>
                  <a:gd name="connsiteX4" fmla="*/ 235 w 1281165"/>
                  <a:gd name="connsiteY4" fmla="*/ 86005 h 1276140"/>
                  <a:gd name="connsiteX5" fmla="*/ 0 w 1281165"/>
                  <a:gd name="connsiteY5" fmla="*/ 0 h 1276140"/>
                  <a:gd name="connsiteX0" fmla="*/ 235 w 1281165"/>
                  <a:gd name="connsiteY0" fmla="*/ 202706 h 1392841"/>
                  <a:gd name="connsiteX1" fmla="*/ 1281165 w 1281165"/>
                  <a:gd name="connsiteY1" fmla="*/ 116701 h 1392841"/>
                  <a:gd name="connsiteX2" fmla="*/ 1281165 w 1281165"/>
                  <a:gd name="connsiteY2" fmla="*/ 1392841 h 1392841"/>
                  <a:gd name="connsiteX3" fmla="*/ 0 w 1281165"/>
                  <a:gd name="connsiteY3" fmla="*/ 1392841 h 1392841"/>
                  <a:gd name="connsiteX4" fmla="*/ 235 w 1281165"/>
                  <a:gd name="connsiteY4" fmla="*/ 202706 h 1392841"/>
                  <a:gd name="connsiteX0" fmla="*/ 235 w 1281165"/>
                  <a:gd name="connsiteY0" fmla="*/ 230131 h 1420266"/>
                  <a:gd name="connsiteX1" fmla="*/ 558560 w 1281165"/>
                  <a:gd name="connsiteY1" fmla="*/ 39276 h 1420266"/>
                  <a:gd name="connsiteX2" fmla="*/ 1281165 w 1281165"/>
                  <a:gd name="connsiteY2" fmla="*/ 144126 h 1420266"/>
                  <a:gd name="connsiteX3" fmla="*/ 1281165 w 1281165"/>
                  <a:gd name="connsiteY3" fmla="*/ 1420266 h 1420266"/>
                  <a:gd name="connsiteX4" fmla="*/ 0 w 1281165"/>
                  <a:gd name="connsiteY4" fmla="*/ 1420266 h 1420266"/>
                  <a:gd name="connsiteX5" fmla="*/ 235 w 1281165"/>
                  <a:gd name="connsiteY5" fmla="*/ 230131 h 1420266"/>
                  <a:gd name="connsiteX0" fmla="*/ 235 w 1281165"/>
                  <a:gd name="connsiteY0" fmla="*/ 192194 h 1382329"/>
                  <a:gd name="connsiteX1" fmla="*/ 561408 w 1281165"/>
                  <a:gd name="connsiteY1" fmla="*/ 103889 h 1382329"/>
                  <a:gd name="connsiteX2" fmla="*/ 1281165 w 1281165"/>
                  <a:gd name="connsiteY2" fmla="*/ 106189 h 1382329"/>
                  <a:gd name="connsiteX3" fmla="*/ 1281165 w 1281165"/>
                  <a:gd name="connsiteY3" fmla="*/ 1382329 h 1382329"/>
                  <a:gd name="connsiteX4" fmla="*/ 0 w 1281165"/>
                  <a:gd name="connsiteY4" fmla="*/ 1382329 h 1382329"/>
                  <a:gd name="connsiteX5" fmla="*/ 235 w 1281165"/>
                  <a:gd name="connsiteY5" fmla="*/ 192194 h 1382329"/>
                  <a:gd name="connsiteX0" fmla="*/ 235 w 1281165"/>
                  <a:gd name="connsiteY0" fmla="*/ 165074 h 1355209"/>
                  <a:gd name="connsiteX1" fmla="*/ 561408 w 1281165"/>
                  <a:gd name="connsiteY1" fmla="*/ 76769 h 1355209"/>
                  <a:gd name="connsiteX2" fmla="*/ 1281165 w 1281165"/>
                  <a:gd name="connsiteY2" fmla="*/ 79069 h 1355209"/>
                  <a:gd name="connsiteX3" fmla="*/ 1281165 w 1281165"/>
                  <a:gd name="connsiteY3" fmla="*/ 1355209 h 1355209"/>
                  <a:gd name="connsiteX4" fmla="*/ 0 w 1281165"/>
                  <a:gd name="connsiteY4" fmla="*/ 1355209 h 1355209"/>
                  <a:gd name="connsiteX5" fmla="*/ 235 w 1281165"/>
                  <a:gd name="connsiteY5" fmla="*/ 165074 h 1355209"/>
                  <a:gd name="connsiteX0" fmla="*/ 235 w 1281165"/>
                  <a:gd name="connsiteY0" fmla="*/ 126880 h 1317015"/>
                  <a:gd name="connsiteX1" fmla="*/ 561408 w 1281165"/>
                  <a:gd name="connsiteY1" fmla="*/ 38575 h 1317015"/>
                  <a:gd name="connsiteX2" fmla="*/ 1281165 w 1281165"/>
                  <a:gd name="connsiteY2" fmla="*/ 40875 h 1317015"/>
                  <a:gd name="connsiteX3" fmla="*/ 1281165 w 1281165"/>
                  <a:gd name="connsiteY3" fmla="*/ 1317015 h 1317015"/>
                  <a:gd name="connsiteX4" fmla="*/ 0 w 1281165"/>
                  <a:gd name="connsiteY4" fmla="*/ 1317015 h 1317015"/>
                  <a:gd name="connsiteX5" fmla="*/ 235 w 1281165"/>
                  <a:gd name="connsiteY5" fmla="*/ 126880 h 1317015"/>
                  <a:gd name="connsiteX0" fmla="*/ 235 w 1281165"/>
                  <a:gd name="connsiteY0" fmla="*/ 126880 h 1317015"/>
                  <a:gd name="connsiteX1" fmla="*/ 561408 w 1281165"/>
                  <a:gd name="connsiteY1" fmla="*/ 38575 h 1317015"/>
                  <a:gd name="connsiteX2" fmla="*/ 1281165 w 1281165"/>
                  <a:gd name="connsiteY2" fmla="*/ 40875 h 1317015"/>
                  <a:gd name="connsiteX3" fmla="*/ 1281165 w 1281165"/>
                  <a:gd name="connsiteY3" fmla="*/ 1317015 h 1317015"/>
                  <a:gd name="connsiteX4" fmla="*/ 0 w 1281165"/>
                  <a:gd name="connsiteY4" fmla="*/ 1317015 h 1317015"/>
                  <a:gd name="connsiteX5" fmla="*/ 235 w 1281165"/>
                  <a:gd name="connsiteY5" fmla="*/ 126880 h 1317015"/>
                  <a:gd name="connsiteX0" fmla="*/ 235 w 1281165"/>
                  <a:gd name="connsiteY0" fmla="*/ 181142 h 1371277"/>
                  <a:gd name="connsiteX1" fmla="*/ 561408 w 1281165"/>
                  <a:gd name="connsiteY1" fmla="*/ 92837 h 1371277"/>
                  <a:gd name="connsiteX2" fmla="*/ 1281165 w 1281165"/>
                  <a:gd name="connsiteY2" fmla="*/ 95137 h 1371277"/>
                  <a:gd name="connsiteX3" fmla="*/ 1281165 w 1281165"/>
                  <a:gd name="connsiteY3" fmla="*/ 1371277 h 1371277"/>
                  <a:gd name="connsiteX4" fmla="*/ 0 w 1281165"/>
                  <a:gd name="connsiteY4" fmla="*/ 1371277 h 1371277"/>
                  <a:gd name="connsiteX5" fmla="*/ 235 w 1281165"/>
                  <a:gd name="connsiteY5" fmla="*/ 181142 h 1371277"/>
                  <a:gd name="connsiteX0" fmla="*/ 235 w 1281165"/>
                  <a:gd name="connsiteY0" fmla="*/ 181142 h 1371277"/>
                  <a:gd name="connsiteX1" fmla="*/ 552862 w 1281165"/>
                  <a:gd name="connsiteY1" fmla="*/ 92837 h 1371277"/>
                  <a:gd name="connsiteX2" fmla="*/ 1281165 w 1281165"/>
                  <a:gd name="connsiteY2" fmla="*/ 95137 h 1371277"/>
                  <a:gd name="connsiteX3" fmla="*/ 1281165 w 1281165"/>
                  <a:gd name="connsiteY3" fmla="*/ 1371277 h 1371277"/>
                  <a:gd name="connsiteX4" fmla="*/ 0 w 1281165"/>
                  <a:gd name="connsiteY4" fmla="*/ 1371277 h 1371277"/>
                  <a:gd name="connsiteX5" fmla="*/ 235 w 1281165"/>
                  <a:gd name="connsiteY5" fmla="*/ 181142 h 1371277"/>
                  <a:gd name="connsiteX0" fmla="*/ 235 w 1281165"/>
                  <a:gd name="connsiteY0" fmla="*/ 177432 h 1367567"/>
                  <a:gd name="connsiteX1" fmla="*/ 552862 w 1281165"/>
                  <a:gd name="connsiteY1" fmla="*/ 89127 h 1367567"/>
                  <a:gd name="connsiteX2" fmla="*/ 1281165 w 1281165"/>
                  <a:gd name="connsiteY2" fmla="*/ 91427 h 1367567"/>
                  <a:gd name="connsiteX3" fmla="*/ 1281165 w 1281165"/>
                  <a:gd name="connsiteY3" fmla="*/ 1367567 h 1367567"/>
                  <a:gd name="connsiteX4" fmla="*/ 0 w 1281165"/>
                  <a:gd name="connsiteY4" fmla="*/ 1367567 h 1367567"/>
                  <a:gd name="connsiteX5" fmla="*/ 235 w 1281165"/>
                  <a:gd name="connsiteY5" fmla="*/ 177432 h 1367567"/>
                  <a:gd name="connsiteX0" fmla="*/ 235 w 1281165"/>
                  <a:gd name="connsiteY0" fmla="*/ 178350 h 1368485"/>
                  <a:gd name="connsiteX1" fmla="*/ 552862 w 1281165"/>
                  <a:gd name="connsiteY1" fmla="*/ 90045 h 1368485"/>
                  <a:gd name="connsiteX2" fmla="*/ 1281165 w 1281165"/>
                  <a:gd name="connsiteY2" fmla="*/ 92345 h 1368485"/>
                  <a:gd name="connsiteX3" fmla="*/ 1281165 w 1281165"/>
                  <a:gd name="connsiteY3" fmla="*/ 1368485 h 1368485"/>
                  <a:gd name="connsiteX4" fmla="*/ 0 w 1281165"/>
                  <a:gd name="connsiteY4" fmla="*/ 1368485 h 1368485"/>
                  <a:gd name="connsiteX5" fmla="*/ 235 w 1281165"/>
                  <a:gd name="connsiteY5" fmla="*/ 178350 h 1368485"/>
                  <a:gd name="connsiteX0" fmla="*/ 235 w 1281165"/>
                  <a:gd name="connsiteY0" fmla="*/ 179274 h 1369409"/>
                  <a:gd name="connsiteX1" fmla="*/ 552862 w 1281165"/>
                  <a:gd name="connsiteY1" fmla="*/ 90969 h 1369409"/>
                  <a:gd name="connsiteX2" fmla="*/ 1281165 w 1281165"/>
                  <a:gd name="connsiteY2" fmla="*/ 93269 h 1369409"/>
                  <a:gd name="connsiteX3" fmla="*/ 1281165 w 1281165"/>
                  <a:gd name="connsiteY3" fmla="*/ 1369409 h 1369409"/>
                  <a:gd name="connsiteX4" fmla="*/ 0 w 1281165"/>
                  <a:gd name="connsiteY4" fmla="*/ 1369409 h 1369409"/>
                  <a:gd name="connsiteX5" fmla="*/ 235 w 1281165"/>
                  <a:gd name="connsiteY5" fmla="*/ 179274 h 1369409"/>
                  <a:gd name="connsiteX0" fmla="*/ 235 w 1281165"/>
                  <a:gd name="connsiteY0" fmla="*/ 181142 h 1371277"/>
                  <a:gd name="connsiteX1" fmla="*/ 552862 w 1281165"/>
                  <a:gd name="connsiteY1" fmla="*/ 92837 h 1371277"/>
                  <a:gd name="connsiteX2" fmla="*/ 1281165 w 1281165"/>
                  <a:gd name="connsiteY2" fmla="*/ 95137 h 1371277"/>
                  <a:gd name="connsiteX3" fmla="*/ 1281165 w 1281165"/>
                  <a:gd name="connsiteY3" fmla="*/ 1371277 h 1371277"/>
                  <a:gd name="connsiteX4" fmla="*/ 0 w 1281165"/>
                  <a:gd name="connsiteY4" fmla="*/ 1371277 h 1371277"/>
                  <a:gd name="connsiteX5" fmla="*/ 235 w 1281165"/>
                  <a:gd name="connsiteY5" fmla="*/ 181142 h 1371277"/>
                  <a:gd name="connsiteX0" fmla="*/ 95066 w 1375996"/>
                  <a:gd name="connsiteY0" fmla="*/ 181142 h 1427797"/>
                  <a:gd name="connsiteX1" fmla="*/ 647693 w 1375996"/>
                  <a:gd name="connsiteY1" fmla="*/ 92837 h 1427797"/>
                  <a:gd name="connsiteX2" fmla="*/ 1375996 w 1375996"/>
                  <a:gd name="connsiteY2" fmla="*/ 95137 h 1427797"/>
                  <a:gd name="connsiteX3" fmla="*/ 1375996 w 1375996"/>
                  <a:gd name="connsiteY3" fmla="*/ 1371277 h 1427797"/>
                  <a:gd name="connsiteX4" fmla="*/ 94831 w 1375996"/>
                  <a:gd name="connsiteY4" fmla="*/ 1371277 h 1427797"/>
                  <a:gd name="connsiteX5" fmla="*/ 95066 w 1375996"/>
                  <a:gd name="connsiteY5" fmla="*/ 1329128 h 1427797"/>
                  <a:gd name="connsiteX6" fmla="*/ 95066 w 1375996"/>
                  <a:gd name="connsiteY6" fmla="*/ 181142 h 1427797"/>
                  <a:gd name="connsiteX0" fmla="*/ 40927 w 1321857"/>
                  <a:gd name="connsiteY0" fmla="*/ 181142 h 1371277"/>
                  <a:gd name="connsiteX1" fmla="*/ 593554 w 1321857"/>
                  <a:gd name="connsiteY1" fmla="*/ 92837 h 1371277"/>
                  <a:gd name="connsiteX2" fmla="*/ 1321857 w 1321857"/>
                  <a:gd name="connsiteY2" fmla="*/ 95137 h 1371277"/>
                  <a:gd name="connsiteX3" fmla="*/ 1321857 w 1321857"/>
                  <a:gd name="connsiteY3" fmla="*/ 1371277 h 1371277"/>
                  <a:gd name="connsiteX4" fmla="*/ 40927 w 1321857"/>
                  <a:gd name="connsiteY4" fmla="*/ 1329128 h 1371277"/>
                  <a:gd name="connsiteX5" fmla="*/ 40927 w 1321857"/>
                  <a:gd name="connsiteY5" fmla="*/ 181142 h 1371277"/>
                  <a:gd name="connsiteX0" fmla="*/ 1679 w 1282609"/>
                  <a:gd name="connsiteY0" fmla="*/ 181142 h 1371277"/>
                  <a:gd name="connsiteX1" fmla="*/ 554306 w 1282609"/>
                  <a:gd name="connsiteY1" fmla="*/ 92837 h 1371277"/>
                  <a:gd name="connsiteX2" fmla="*/ 1282609 w 1282609"/>
                  <a:gd name="connsiteY2" fmla="*/ 95137 h 1371277"/>
                  <a:gd name="connsiteX3" fmla="*/ 1282609 w 1282609"/>
                  <a:gd name="connsiteY3" fmla="*/ 1371277 h 1371277"/>
                  <a:gd name="connsiteX4" fmla="*/ 1679 w 1282609"/>
                  <a:gd name="connsiteY4" fmla="*/ 1329128 h 1371277"/>
                  <a:gd name="connsiteX5" fmla="*/ 1679 w 1282609"/>
                  <a:gd name="connsiteY5" fmla="*/ 181142 h 1371277"/>
                  <a:gd name="connsiteX0" fmla="*/ 893 w 1287520"/>
                  <a:gd name="connsiteY0" fmla="*/ 182809 h 1370095"/>
                  <a:gd name="connsiteX1" fmla="*/ 559217 w 1287520"/>
                  <a:gd name="connsiteY1" fmla="*/ 91655 h 1370095"/>
                  <a:gd name="connsiteX2" fmla="*/ 1287520 w 1287520"/>
                  <a:gd name="connsiteY2" fmla="*/ 93955 h 1370095"/>
                  <a:gd name="connsiteX3" fmla="*/ 1287520 w 1287520"/>
                  <a:gd name="connsiteY3" fmla="*/ 1370095 h 1370095"/>
                  <a:gd name="connsiteX4" fmla="*/ 6590 w 1287520"/>
                  <a:gd name="connsiteY4" fmla="*/ 1327946 h 1370095"/>
                  <a:gd name="connsiteX5" fmla="*/ 893 w 1287520"/>
                  <a:gd name="connsiteY5" fmla="*/ 182809 h 1370095"/>
                  <a:gd name="connsiteX0" fmla="*/ 893 w 1287520"/>
                  <a:gd name="connsiteY0" fmla="*/ 182809 h 1370095"/>
                  <a:gd name="connsiteX1" fmla="*/ 559217 w 1287520"/>
                  <a:gd name="connsiteY1" fmla="*/ 91655 h 1370095"/>
                  <a:gd name="connsiteX2" fmla="*/ 1287520 w 1287520"/>
                  <a:gd name="connsiteY2" fmla="*/ 93955 h 1370095"/>
                  <a:gd name="connsiteX3" fmla="*/ 1287520 w 1287520"/>
                  <a:gd name="connsiteY3" fmla="*/ 1370095 h 1370095"/>
                  <a:gd name="connsiteX4" fmla="*/ 6590 w 1287520"/>
                  <a:gd name="connsiteY4" fmla="*/ 1327946 h 1370095"/>
                  <a:gd name="connsiteX5" fmla="*/ 893 w 1287520"/>
                  <a:gd name="connsiteY5" fmla="*/ 182809 h 1370095"/>
                  <a:gd name="connsiteX0" fmla="*/ 893 w 1287520"/>
                  <a:gd name="connsiteY0" fmla="*/ 182809 h 1370095"/>
                  <a:gd name="connsiteX1" fmla="*/ 559217 w 1287520"/>
                  <a:gd name="connsiteY1" fmla="*/ 91655 h 1370095"/>
                  <a:gd name="connsiteX2" fmla="*/ 1287520 w 1287520"/>
                  <a:gd name="connsiteY2" fmla="*/ 93955 h 1370095"/>
                  <a:gd name="connsiteX3" fmla="*/ 1287520 w 1287520"/>
                  <a:gd name="connsiteY3" fmla="*/ 1370095 h 1370095"/>
                  <a:gd name="connsiteX4" fmla="*/ 667464 w 1287520"/>
                  <a:gd name="connsiteY4" fmla="*/ 1347887 h 1370095"/>
                  <a:gd name="connsiteX5" fmla="*/ 6590 w 1287520"/>
                  <a:gd name="connsiteY5" fmla="*/ 1327946 h 1370095"/>
                  <a:gd name="connsiteX6" fmla="*/ 893 w 1287520"/>
                  <a:gd name="connsiteY6" fmla="*/ 182809 h 1370095"/>
                  <a:gd name="connsiteX0" fmla="*/ 893 w 1287520"/>
                  <a:gd name="connsiteY0" fmla="*/ 182809 h 1370095"/>
                  <a:gd name="connsiteX1" fmla="*/ 559217 w 1287520"/>
                  <a:gd name="connsiteY1" fmla="*/ 91655 h 1370095"/>
                  <a:gd name="connsiteX2" fmla="*/ 1287520 w 1287520"/>
                  <a:gd name="connsiteY2" fmla="*/ 93955 h 1370095"/>
                  <a:gd name="connsiteX3" fmla="*/ 1287520 w 1287520"/>
                  <a:gd name="connsiteY3" fmla="*/ 1370095 h 1370095"/>
                  <a:gd name="connsiteX4" fmla="*/ 636130 w 1287520"/>
                  <a:gd name="connsiteY4" fmla="*/ 1282369 h 1370095"/>
                  <a:gd name="connsiteX5" fmla="*/ 6590 w 1287520"/>
                  <a:gd name="connsiteY5" fmla="*/ 1327946 h 1370095"/>
                  <a:gd name="connsiteX6" fmla="*/ 893 w 1287520"/>
                  <a:gd name="connsiteY6" fmla="*/ 182809 h 1370095"/>
                  <a:gd name="connsiteX0" fmla="*/ 893 w 1287520"/>
                  <a:gd name="connsiteY0" fmla="*/ 182809 h 1370095"/>
                  <a:gd name="connsiteX1" fmla="*/ 559217 w 1287520"/>
                  <a:gd name="connsiteY1" fmla="*/ 91655 h 1370095"/>
                  <a:gd name="connsiteX2" fmla="*/ 1287520 w 1287520"/>
                  <a:gd name="connsiteY2" fmla="*/ 93955 h 1370095"/>
                  <a:gd name="connsiteX3" fmla="*/ 1287520 w 1287520"/>
                  <a:gd name="connsiteY3" fmla="*/ 1370095 h 1370095"/>
                  <a:gd name="connsiteX4" fmla="*/ 636130 w 1287520"/>
                  <a:gd name="connsiteY4" fmla="*/ 1282369 h 1370095"/>
                  <a:gd name="connsiteX5" fmla="*/ 6590 w 1287520"/>
                  <a:gd name="connsiteY5" fmla="*/ 1327946 h 1370095"/>
                  <a:gd name="connsiteX6" fmla="*/ 893 w 1287520"/>
                  <a:gd name="connsiteY6" fmla="*/ 182809 h 1370095"/>
                  <a:gd name="connsiteX0" fmla="*/ 893 w 1287520"/>
                  <a:gd name="connsiteY0" fmla="*/ 182809 h 1370095"/>
                  <a:gd name="connsiteX1" fmla="*/ 559217 w 1287520"/>
                  <a:gd name="connsiteY1" fmla="*/ 91655 h 1370095"/>
                  <a:gd name="connsiteX2" fmla="*/ 1287520 w 1287520"/>
                  <a:gd name="connsiteY2" fmla="*/ 93955 h 1370095"/>
                  <a:gd name="connsiteX3" fmla="*/ 1287520 w 1287520"/>
                  <a:gd name="connsiteY3" fmla="*/ 1370095 h 1370095"/>
                  <a:gd name="connsiteX4" fmla="*/ 636130 w 1287520"/>
                  <a:gd name="connsiteY4" fmla="*/ 1268126 h 1370095"/>
                  <a:gd name="connsiteX5" fmla="*/ 6590 w 1287520"/>
                  <a:gd name="connsiteY5" fmla="*/ 1327946 h 1370095"/>
                  <a:gd name="connsiteX6" fmla="*/ 893 w 1287520"/>
                  <a:gd name="connsiteY6" fmla="*/ 182809 h 1370095"/>
                  <a:gd name="connsiteX0" fmla="*/ 893 w 1287520"/>
                  <a:gd name="connsiteY0" fmla="*/ 182809 h 1370095"/>
                  <a:gd name="connsiteX1" fmla="*/ 559217 w 1287520"/>
                  <a:gd name="connsiteY1" fmla="*/ 91655 h 1370095"/>
                  <a:gd name="connsiteX2" fmla="*/ 1287520 w 1287520"/>
                  <a:gd name="connsiteY2" fmla="*/ 93955 h 1370095"/>
                  <a:gd name="connsiteX3" fmla="*/ 1287520 w 1287520"/>
                  <a:gd name="connsiteY3" fmla="*/ 1370095 h 1370095"/>
                  <a:gd name="connsiteX4" fmla="*/ 636130 w 1287520"/>
                  <a:gd name="connsiteY4" fmla="*/ 1268126 h 1370095"/>
                  <a:gd name="connsiteX5" fmla="*/ 6590 w 1287520"/>
                  <a:gd name="connsiteY5" fmla="*/ 1327946 h 1370095"/>
                  <a:gd name="connsiteX6" fmla="*/ 893 w 1287520"/>
                  <a:gd name="connsiteY6" fmla="*/ 182809 h 1370095"/>
                  <a:gd name="connsiteX0" fmla="*/ 893 w 1288459"/>
                  <a:gd name="connsiteY0" fmla="*/ 182809 h 1370095"/>
                  <a:gd name="connsiteX1" fmla="*/ 559217 w 1288459"/>
                  <a:gd name="connsiteY1" fmla="*/ 91655 h 1370095"/>
                  <a:gd name="connsiteX2" fmla="*/ 1287520 w 1288459"/>
                  <a:gd name="connsiteY2" fmla="*/ 93955 h 1370095"/>
                  <a:gd name="connsiteX3" fmla="*/ 1288459 w 1288459"/>
                  <a:gd name="connsiteY3" fmla="*/ 1236791 h 1370095"/>
                  <a:gd name="connsiteX4" fmla="*/ 1287520 w 1288459"/>
                  <a:gd name="connsiteY4" fmla="*/ 1370095 h 1370095"/>
                  <a:gd name="connsiteX5" fmla="*/ 636130 w 1288459"/>
                  <a:gd name="connsiteY5" fmla="*/ 1268126 h 1370095"/>
                  <a:gd name="connsiteX6" fmla="*/ 6590 w 1288459"/>
                  <a:gd name="connsiteY6" fmla="*/ 1327946 h 1370095"/>
                  <a:gd name="connsiteX7" fmla="*/ 893 w 1288459"/>
                  <a:gd name="connsiteY7" fmla="*/ 182809 h 1370095"/>
                  <a:gd name="connsiteX0" fmla="*/ 893 w 1331188"/>
                  <a:gd name="connsiteY0" fmla="*/ 182809 h 1370095"/>
                  <a:gd name="connsiteX1" fmla="*/ 559217 w 1331188"/>
                  <a:gd name="connsiteY1" fmla="*/ 91655 h 1370095"/>
                  <a:gd name="connsiteX2" fmla="*/ 1287520 w 1331188"/>
                  <a:gd name="connsiteY2" fmla="*/ 93955 h 1370095"/>
                  <a:gd name="connsiteX3" fmla="*/ 1331188 w 1331188"/>
                  <a:gd name="connsiteY3" fmla="*/ 1236791 h 1370095"/>
                  <a:gd name="connsiteX4" fmla="*/ 1287520 w 1331188"/>
                  <a:gd name="connsiteY4" fmla="*/ 1370095 h 1370095"/>
                  <a:gd name="connsiteX5" fmla="*/ 636130 w 1331188"/>
                  <a:gd name="connsiteY5" fmla="*/ 1268126 h 1370095"/>
                  <a:gd name="connsiteX6" fmla="*/ 6590 w 1331188"/>
                  <a:gd name="connsiteY6" fmla="*/ 1327946 h 1370095"/>
                  <a:gd name="connsiteX7" fmla="*/ 893 w 1331188"/>
                  <a:gd name="connsiteY7" fmla="*/ 182809 h 1370095"/>
                  <a:gd name="connsiteX0" fmla="*/ 893 w 1297004"/>
                  <a:gd name="connsiteY0" fmla="*/ 182809 h 1370095"/>
                  <a:gd name="connsiteX1" fmla="*/ 559217 w 1297004"/>
                  <a:gd name="connsiteY1" fmla="*/ 91655 h 1370095"/>
                  <a:gd name="connsiteX2" fmla="*/ 1287520 w 1297004"/>
                  <a:gd name="connsiteY2" fmla="*/ 93955 h 1370095"/>
                  <a:gd name="connsiteX3" fmla="*/ 1297004 w 1297004"/>
                  <a:gd name="connsiteY3" fmla="*/ 1236791 h 1370095"/>
                  <a:gd name="connsiteX4" fmla="*/ 1287520 w 1297004"/>
                  <a:gd name="connsiteY4" fmla="*/ 1370095 h 1370095"/>
                  <a:gd name="connsiteX5" fmla="*/ 636130 w 1297004"/>
                  <a:gd name="connsiteY5" fmla="*/ 1268126 h 1370095"/>
                  <a:gd name="connsiteX6" fmla="*/ 6590 w 1297004"/>
                  <a:gd name="connsiteY6" fmla="*/ 1327946 h 1370095"/>
                  <a:gd name="connsiteX7" fmla="*/ 893 w 1297004"/>
                  <a:gd name="connsiteY7" fmla="*/ 182809 h 1370095"/>
                  <a:gd name="connsiteX0" fmla="*/ 893 w 1297004"/>
                  <a:gd name="connsiteY0" fmla="*/ 182809 h 1327946"/>
                  <a:gd name="connsiteX1" fmla="*/ 559217 w 1297004"/>
                  <a:gd name="connsiteY1" fmla="*/ 91655 h 1327946"/>
                  <a:gd name="connsiteX2" fmla="*/ 1287520 w 1297004"/>
                  <a:gd name="connsiteY2" fmla="*/ 93955 h 1327946"/>
                  <a:gd name="connsiteX3" fmla="*/ 1297004 w 1297004"/>
                  <a:gd name="connsiteY3" fmla="*/ 1236791 h 1327946"/>
                  <a:gd name="connsiteX4" fmla="*/ 636130 w 1297004"/>
                  <a:gd name="connsiteY4" fmla="*/ 1268126 h 1327946"/>
                  <a:gd name="connsiteX5" fmla="*/ 6590 w 1297004"/>
                  <a:gd name="connsiteY5" fmla="*/ 1327946 h 1327946"/>
                  <a:gd name="connsiteX6" fmla="*/ 893 w 1297004"/>
                  <a:gd name="connsiteY6" fmla="*/ 182809 h 1327946"/>
                  <a:gd name="connsiteX0" fmla="*/ 893 w 1297004"/>
                  <a:gd name="connsiteY0" fmla="*/ 182809 h 1338800"/>
                  <a:gd name="connsiteX1" fmla="*/ 559217 w 1297004"/>
                  <a:gd name="connsiteY1" fmla="*/ 91655 h 1338800"/>
                  <a:gd name="connsiteX2" fmla="*/ 1287520 w 1297004"/>
                  <a:gd name="connsiteY2" fmla="*/ 93955 h 1338800"/>
                  <a:gd name="connsiteX3" fmla="*/ 1297004 w 1297004"/>
                  <a:gd name="connsiteY3" fmla="*/ 1236791 h 1338800"/>
                  <a:gd name="connsiteX4" fmla="*/ 636130 w 1297004"/>
                  <a:gd name="connsiteY4" fmla="*/ 1268126 h 1338800"/>
                  <a:gd name="connsiteX5" fmla="*/ 6590 w 1297004"/>
                  <a:gd name="connsiteY5" fmla="*/ 1327946 h 1338800"/>
                  <a:gd name="connsiteX6" fmla="*/ 893 w 1297004"/>
                  <a:gd name="connsiteY6" fmla="*/ 182809 h 1338800"/>
                  <a:gd name="connsiteX0" fmla="*/ 893 w 1297004"/>
                  <a:gd name="connsiteY0" fmla="*/ 182809 h 1418014"/>
                  <a:gd name="connsiteX1" fmla="*/ 559217 w 1297004"/>
                  <a:gd name="connsiteY1" fmla="*/ 91655 h 1418014"/>
                  <a:gd name="connsiteX2" fmla="*/ 1287520 w 1297004"/>
                  <a:gd name="connsiteY2" fmla="*/ 93955 h 1418014"/>
                  <a:gd name="connsiteX3" fmla="*/ 1297004 w 1297004"/>
                  <a:gd name="connsiteY3" fmla="*/ 1236791 h 1418014"/>
                  <a:gd name="connsiteX4" fmla="*/ 636130 w 1297004"/>
                  <a:gd name="connsiteY4" fmla="*/ 1268126 h 1418014"/>
                  <a:gd name="connsiteX5" fmla="*/ 6590 w 1297004"/>
                  <a:gd name="connsiteY5" fmla="*/ 1327946 h 1418014"/>
                  <a:gd name="connsiteX6" fmla="*/ 893 w 1297004"/>
                  <a:gd name="connsiteY6" fmla="*/ 182809 h 1418014"/>
                  <a:gd name="connsiteX0" fmla="*/ 893 w 1297004"/>
                  <a:gd name="connsiteY0" fmla="*/ 182809 h 1417039"/>
                  <a:gd name="connsiteX1" fmla="*/ 559217 w 1297004"/>
                  <a:gd name="connsiteY1" fmla="*/ 91655 h 1417039"/>
                  <a:gd name="connsiteX2" fmla="*/ 1287520 w 1297004"/>
                  <a:gd name="connsiteY2" fmla="*/ 93955 h 1417039"/>
                  <a:gd name="connsiteX3" fmla="*/ 1297004 w 1297004"/>
                  <a:gd name="connsiteY3" fmla="*/ 1236791 h 1417039"/>
                  <a:gd name="connsiteX4" fmla="*/ 636130 w 1297004"/>
                  <a:gd name="connsiteY4" fmla="*/ 1268126 h 1417039"/>
                  <a:gd name="connsiteX5" fmla="*/ 6590 w 1297004"/>
                  <a:gd name="connsiteY5" fmla="*/ 1327946 h 1417039"/>
                  <a:gd name="connsiteX6" fmla="*/ 893 w 1297004"/>
                  <a:gd name="connsiteY6" fmla="*/ 182809 h 1417039"/>
                  <a:gd name="connsiteX0" fmla="*/ 893 w 1297004"/>
                  <a:gd name="connsiteY0" fmla="*/ 182809 h 1416069"/>
                  <a:gd name="connsiteX1" fmla="*/ 559217 w 1297004"/>
                  <a:gd name="connsiteY1" fmla="*/ 91655 h 1416069"/>
                  <a:gd name="connsiteX2" fmla="*/ 1287520 w 1297004"/>
                  <a:gd name="connsiteY2" fmla="*/ 93955 h 1416069"/>
                  <a:gd name="connsiteX3" fmla="*/ 1297004 w 1297004"/>
                  <a:gd name="connsiteY3" fmla="*/ 1236791 h 1416069"/>
                  <a:gd name="connsiteX4" fmla="*/ 636130 w 1297004"/>
                  <a:gd name="connsiteY4" fmla="*/ 1268126 h 1416069"/>
                  <a:gd name="connsiteX5" fmla="*/ 6590 w 1297004"/>
                  <a:gd name="connsiteY5" fmla="*/ 1327946 h 1416069"/>
                  <a:gd name="connsiteX6" fmla="*/ 893 w 1297004"/>
                  <a:gd name="connsiteY6" fmla="*/ 182809 h 1416069"/>
                  <a:gd name="connsiteX0" fmla="*/ 893 w 1297004"/>
                  <a:gd name="connsiteY0" fmla="*/ 182809 h 1416069"/>
                  <a:gd name="connsiteX1" fmla="*/ 559217 w 1297004"/>
                  <a:gd name="connsiteY1" fmla="*/ 91655 h 1416069"/>
                  <a:gd name="connsiteX2" fmla="*/ 1287520 w 1297004"/>
                  <a:gd name="connsiteY2" fmla="*/ 93955 h 1416069"/>
                  <a:gd name="connsiteX3" fmla="*/ 1297004 w 1297004"/>
                  <a:gd name="connsiteY3" fmla="*/ 1236791 h 1416069"/>
                  <a:gd name="connsiteX4" fmla="*/ 636130 w 1297004"/>
                  <a:gd name="connsiteY4" fmla="*/ 1268126 h 1416069"/>
                  <a:gd name="connsiteX5" fmla="*/ 6590 w 1297004"/>
                  <a:gd name="connsiteY5" fmla="*/ 1327946 h 1416069"/>
                  <a:gd name="connsiteX6" fmla="*/ 893 w 1297004"/>
                  <a:gd name="connsiteY6" fmla="*/ 182809 h 1416069"/>
                  <a:gd name="connsiteX0" fmla="*/ 893 w 1297004"/>
                  <a:gd name="connsiteY0" fmla="*/ 182809 h 1416069"/>
                  <a:gd name="connsiteX1" fmla="*/ 559217 w 1297004"/>
                  <a:gd name="connsiteY1" fmla="*/ 91655 h 1416069"/>
                  <a:gd name="connsiteX2" fmla="*/ 1287520 w 1297004"/>
                  <a:gd name="connsiteY2" fmla="*/ 93955 h 1416069"/>
                  <a:gd name="connsiteX3" fmla="*/ 1297004 w 1297004"/>
                  <a:gd name="connsiteY3" fmla="*/ 1236791 h 1416069"/>
                  <a:gd name="connsiteX4" fmla="*/ 636130 w 1297004"/>
                  <a:gd name="connsiteY4" fmla="*/ 1268126 h 1416069"/>
                  <a:gd name="connsiteX5" fmla="*/ 6590 w 1297004"/>
                  <a:gd name="connsiteY5" fmla="*/ 1327946 h 1416069"/>
                  <a:gd name="connsiteX6" fmla="*/ 893 w 1297004"/>
                  <a:gd name="connsiteY6" fmla="*/ 182809 h 1416069"/>
                  <a:gd name="connsiteX0" fmla="*/ 893 w 1297004"/>
                  <a:gd name="connsiteY0" fmla="*/ 182809 h 1416069"/>
                  <a:gd name="connsiteX1" fmla="*/ 559217 w 1297004"/>
                  <a:gd name="connsiteY1" fmla="*/ 91655 h 1416069"/>
                  <a:gd name="connsiteX2" fmla="*/ 1287520 w 1297004"/>
                  <a:gd name="connsiteY2" fmla="*/ 93955 h 1416069"/>
                  <a:gd name="connsiteX3" fmla="*/ 1297004 w 1297004"/>
                  <a:gd name="connsiteY3" fmla="*/ 1236791 h 1416069"/>
                  <a:gd name="connsiteX4" fmla="*/ 636130 w 1297004"/>
                  <a:gd name="connsiteY4" fmla="*/ 1268126 h 1416069"/>
                  <a:gd name="connsiteX5" fmla="*/ 6590 w 1297004"/>
                  <a:gd name="connsiteY5" fmla="*/ 1327946 h 1416069"/>
                  <a:gd name="connsiteX6" fmla="*/ 893 w 1297004"/>
                  <a:gd name="connsiteY6" fmla="*/ 182809 h 1416069"/>
                  <a:gd name="connsiteX0" fmla="*/ 893 w 1297004"/>
                  <a:gd name="connsiteY0" fmla="*/ 182809 h 1416069"/>
                  <a:gd name="connsiteX1" fmla="*/ 559217 w 1297004"/>
                  <a:gd name="connsiteY1" fmla="*/ 91655 h 1416069"/>
                  <a:gd name="connsiteX2" fmla="*/ 1287520 w 1297004"/>
                  <a:gd name="connsiteY2" fmla="*/ 93955 h 1416069"/>
                  <a:gd name="connsiteX3" fmla="*/ 1297004 w 1297004"/>
                  <a:gd name="connsiteY3" fmla="*/ 1236791 h 1416069"/>
                  <a:gd name="connsiteX4" fmla="*/ 636130 w 1297004"/>
                  <a:gd name="connsiteY4" fmla="*/ 1268126 h 1416069"/>
                  <a:gd name="connsiteX5" fmla="*/ 6590 w 1297004"/>
                  <a:gd name="connsiteY5" fmla="*/ 1327946 h 1416069"/>
                  <a:gd name="connsiteX6" fmla="*/ 893 w 1297004"/>
                  <a:gd name="connsiteY6" fmla="*/ 182809 h 1416069"/>
                  <a:gd name="connsiteX0" fmla="*/ 893 w 1297004"/>
                  <a:gd name="connsiteY0" fmla="*/ 182809 h 1416069"/>
                  <a:gd name="connsiteX1" fmla="*/ 559217 w 1297004"/>
                  <a:gd name="connsiteY1" fmla="*/ 91655 h 1416069"/>
                  <a:gd name="connsiteX2" fmla="*/ 1287520 w 1297004"/>
                  <a:gd name="connsiteY2" fmla="*/ 93955 h 1416069"/>
                  <a:gd name="connsiteX3" fmla="*/ 1297004 w 1297004"/>
                  <a:gd name="connsiteY3" fmla="*/ 1236791 h 1416069"/>
                  <a:gd name="connsiteX4" fmla="*/ 636130 w 1297004"/>
                  <a:gd name="connsiteY4" fmla="*/ 1268126 h 1416069"/>
                  <a:gd name="connsiteX5" fmla="*/ 6590 w 1297004"/>
                  <a:gd name="connsiteY5" fmla="*/ 1327946 h 1416069"/>
                  <a:gd name="connsiteX6" fmla="*/ 893 w 1297004"/>
                  <a:gd name="connsiteY6" fmla="*/ 182809 h 1416069"/>
                  <a:gd name="connsiteX0" fmla="*/ 893 w 1297004"/>
                  <a:gd name="connsiteY0" fmla="*/ 182809 h 1416069"/>
                  <a:gd name="connsiteX1" fmla="*/ 559217 w 1297004"/>
                  <a:gd name="connsiteY1" fmla="*/ 91655 h 1416069"/>
                  <a:gd name="connsiteX2" fmla="*/ 1290369 w 1297004"/>
                  <a:gd name="connsiteY2" fmla="*/ 91107 h 1416069"/>
                  <a:gd name="connsiteX3" fmla="*/ 1297004 w 1297004"/>
                  <a:gd name="connsiteY3" fmla="*/ 1236791 h 1416069"/>
                  <a:gd name="connsiteX4" fmla="*/ 636130 w 1297004"/>
                  <a:gd name="connsiteY4" fmla="*/ 1268126 h 1416069"/>
                  <a:gd name="connsiteX5" fmla="*/ 6590 w 1297004"/>
                  <a:gd name="connsiteY5" fmla="*/ 1327946 h 1416069"/>
                  <a:gd name="connsiteX6" fmla="*/ 893 w 1297004"/>
                  <a:gd name="connsiteY6" fmla="*/ 182809 h 1416069"/>
                  <a:gd name="connsiteX0" fmla="*/ 893 w 1297004"/>
                  <a:gd name="connsiteY0" fmla="*/ 184680 h 1417940"/>
                  <a:gd name="connsiteX1" fmla="*/ 559217 w 1297004"/>
                  <a:gd name="connsiteY1" fmla="*/ 93526 h 1417940"/>
                  <a:gd name="connsiteX2" fmla="*/ 1290369 w 1297004"/>
                  <a:gd name="connsiteY2" fmla="*/ 92978 h 1417940"/>
                  <a:gd name="connsiteX3" fmla="*/ 1297004 w 1297004"/>
                  <a:gd name="connsiteY3" fmla="*/ 1238662 h 1417940"/>
                  <a:gd name="connsiteX4" fmla="*/ 636130 w 1297004"/>
                  <a:gd name="connsiteY4" fmla="*/ 1269997 h 1417940"/>
                  <a:gd name="connsiteX5" fmla="*/ 6590 w 1297004"/>
                  <a:gd name="connsiteY5" fmla="*/ 1329817 h 1417940"/>
                  <a:gd name="connsiteX6" fmla="*/ 893 w 1297004"/>
                  <a:gd name="connsiteY6" fmla="*/ 184680 h 1417940"/>
                  <a:gd name="connsiteX0" fmla="*/ 893 w 1297004"/>
                  <a:gd name="connsiteY0" fmla="*/ 184680 h 1417940"/>
                  <a:gd name="connsiteX1" fmla="*/ 559217 w 1297004"/>
                  <a:gd name="connsiteY1" fmla="*/ 93526 h 1417940"/>
                  <a:gd name="connsiteX2" fmla="*/ 1287520 w 1297004"/>
                  <a:gd name="connsiteY2" fmla="*/ 90129 h 1417940"/>
                  <a:gd name="connsiteX3" fmla="*/ 1297004 w 1297004"/>
                  <a:gd name="connsiteY3" fmla="*/ 1238662 h 1417940"/>
                  <a:gd name="connsiteX4" fmla="*/ 636130 w 1297004"/>
                  <a:gd name="connsiteY4" fmla="*/ 1269997 h 1417940"/>
                  <a:gd name="connsiteX5" fmla="*/ 6590 w 1297004"/>
                  <a:gd name="connsiteY5" fmla="*/ 1329817 h 1417940"/>
                  <a:gd name="connsiteX6" fmla="*/ 893 w 1297004"/>
                  <a:gd name="connsiteY6" fmla="*/ 184680 h 1417940"/>
                  <a:gd name="connsiteX0" fmla="*/ 893 w 1297004"/>
                  <a:gd name="connsiteY0" fmla="*/ 184680 h 1417940"/>
                  <a:gd name="connsiteX1" fmla="*/ 559217 w 1297004"/>
                  <a:gd name="connsiteY1" fmla="*/ 93526 h 1417940"/>
                  <a:gd name="connsiteX2" fmla="*/ 1287520 w 1297004"/>
                  <a:gd name="connsiteY2" fmla="*/ 90129 h 1417940"/>
                  <a:gd name="connsiteX3" fmla="*/ 1297004 w 1297004"/>
                  <a:gd name="connsiteY3" fmla="*/ 1238662 h 1417940"/>
                  <a:gd name="connsiteX4" fmla="*/ 636130 w 1297004"/>
                  <a:gd name="connsiteY4" fmla="*/ 1269997 h 1417940"/>
                  <a:gd name="connsiteX5" fmla="*/ 6590 w 1297004"/>
                  <a:gd name="connsiteY5" fmla="*/ 1329817 h 1417940"/>
                  <a:gd name="connsiteX6" fmla="*/ 893 w 1297004"/>
                  <a:gd name="connsiteY6" fmla="*/ 184680 h 1417940"/>
                  <a:gd name="connsiteX0" fmla="*/ 1112 w 1294842"/>
                  <a:gd name="connsiteY0" fmla="*/ 184680 h 1417940"/>
                  <a:gd name="connsiteX1" fmla="*/ 557055 w 1294842"/>
                  <a:gd name="connsiteY1" fmla="*/ 93526 h 1417940"/>
                  <a:gd name="connsiteX2" fmla="*/ 1285358 w 1294842"/>
                  <a:gd name="connsiteY2" fmla="*/ 90129 h 1417940"/>
                  <a:gd name="connsiteX3" fmla="*/ 1294842 w 1294842"/>
                  <a:gd name="connsiteY3" fmla="*/ 1238662 h 1417940"/>
                  <a:gd name="connsiteX4" fmla="*/ 633968 w 1294842"/>
                  <a:gd name="connsiteY4" fmla="*/ 1269997 h 1417940"/>
                  <a:gd name="connsiteX5" fmla="*/ 4428 w 1294842"/>
                  <a:gd name="connsiteY5" fmla="*/ 1329817 h 1417940"/>
                  <a:gd name="connsiteX6" fmla="*/ 1112 w 1294842"/>
                  <a:gd name="connsiteY6" fmla="*/ 184680 h 1417940"/>
                  <a:gd name="connsiteX0" fmla="*/ 1469 w 1292818"/>
                  <a:gd name="connsiteY0" fmla="*/ 184680 h 1417940"/>
                  <a:gd name="connsiteX1" fmla="*/ 555031 w 1292818"/>
                  <a:gd name="connsiteY1" fmla="*/ 93526 h 1417940"/>
                  <a:gd name="connsiteX2" fmla="*/ 1283334 w 1292818"/>
                  <a:gd name="connsiteY2" fmla="*/ 90129 h 1417940"/>
                  <a:gd name="connsiteX3" fmla="*/ 1292818 w 1292818"/>
                  <a:gd name="connsiteY3" fmla="*/ 1238662 h 1417940"/>
                  <a:gd name="connsiteX4" fmla="*/ 631944 w 1292818"/>
                  <a:gd name="connsiteY4" fmla="*/ 1269997 h 1417940"/>
                  <a:gd name="connsiteX5" fmla="*/ 2404 w 1292818"/>
                  <a:gd name="connsiteY5" fmla="*/ 1329817 h 1417940"/>
                  <a:gd name="connsiteX6" fmla="*/ 1469 w 1292818"/>
                  <a:gd name="connsiteY6" fmla="*/ 184680 h 1417940"/>
                  <a:gd name="connsiteX0" fmla="*/ 2154 w 1291121"/>
                  <a:gd name="connsiteY0" fmla="*/ 184680 h 1417940"/>
                  <a:gd name="connsiteX1" fmla="*/ 553334 w 1291121"/>
                  <a:gd name="connsiteY1" fmla="*/ 93526 h 1417940"/>
                  <a:gd name="connsiteX2" fmla="*/ 1281637 w 1291121"/>
                  <a:gd name="connsiteY2" fmla="*/ 90129 h 1417940"/>
                  <a:gd name="connsiteX3" fmla="*/ 1291121 w 1291121"/>
                  <a:gd name="connsiteY3" fmla="*/ 1238662 h 1417940"/>
                  <a:gd name="connsiteX4" fmla="*/ 630247 w 1291121"/>
                  <a:gd name="connsiteY4" fmla="*/ 1269997 h 1417940"/>
                  <a:gd name="connsiteX5" fmla="*/ 707 w 1291121"/>
                  <a:gd name="connsiteY5" fmla="*/ 1329817 h 1417940"/>
                  <a:gd name="connsiteX6" fmla="*/ 2154 w 1291121"/>
                  <a:gd name="connsiteY6" fmla="*/ 184680 h 1417940"/>
                  <a:gd name="connsiteX0" fmla="*/ 1468 w 1292817"/>
                  <a:gd name="connsiteY0" fmla="*/ 184680 h 1417940"/>
                  <a:gd name="connsiteX1" fmla="*/ 555030 w 1292817"/>
                  <a:gd name="connsiteY1" fmla="*/ 93526 h 1417940"/>
                  <a:gd name="connsiteX2" fmla="*/ 1283333 w 1292817"/>
                  <a:gd name="connsiteY2" fmla="*/ 90129 h 1417940"/>
                  <a:gd name="connsiteX3" fmla="*/ 1292817 w 1292817"/>
                  <a:gd name="connsiteY3" fmla="*/ 1238662 h 1417940"/>
                  <a:gd name="connsiteX4" fmla="*/ 631943 w 1292817"/>
                  <a:gd name="connsiteY4" fmla="*/ 1269997 h 1417940"/>
                  <a:gd name="connsiteX5" fmla="*/ 2403 w 1292817"/>
                  <a:gd name="connsiteY5" fmla="*/ 1329817 h 1417940"/>
                  <a:gd name="connsiteX6" fmla="*/ 1468 w 1292817"/>
                  <a:gd name="connsiteY6" fmla="*/ 184680 h 1417940"/>
                  <a:gd name="connsiteX0" fmla="*/ 1468 w 1292817"/>
                  <a:gd name="connsiteY0" fmla="*/ 184680 h 1417940"/>
                  <a:gd name="connsiteX1" fmla="*/ 555030 w 1292817"/>
                  <a:gd name="connsiteY1" fmla="*/ 93526 h 1417940"/>
                  <a:gd name="connsiteX2" fmla="*/ 1283333 w 1292817"/>
                  <a:gd name="connsiteY2" fmla="*/ 90129 h 1417940"/>
                  <a:gd name="connsiteX3" fmla="*/ 1292817 w 1292817"/>
                  <a:gd name="connsiteY3" fmla="*/ 1238662 h 1417940"/>
                  <a:gd name="connsiteX4" fmla="*/ 631943 w 1292817"/>
                  <a:gd name="connsiteY4" fmla="*/ 1269997 h 1417940"/>
                  <a:gd name="connsiteX5" fmla="*/ 2403 w 1292817"/>
                  <a:gd name="connsiteY5" fmla="*/ 1329817 h 1417940"/>
                  <a:gd name="connsiteX6" fmla="*/ 1468 w 1292817"/>
                  <a:gd name="connsiteY6" fmla="*/ 184680 h 1417940"/>
                  <a:gd name="connsiteX0" fmla="*/ 0 w 1291349"/>
                  <a:gd name="connsiteY0" fmla="*/ 184680 h 1417940"/>
                  <a:gd name="connsiteX1" fmla="*/ 553562 w 1291349"/>
                  <a:gd name="connsiteY1" fmla="*/ 93526 h 1417940"/>
                  <a:gd name="connsiteX2" fmla="*/ 1281865 w 1291349"/>
                  <a:gd name="connsiteY2" fmla="*/ 90129 h 1417940"/>
                  <a:gd name="connsiteX3" fmla="*/ 1291349 w 1291349"/>
                  <a:gd name="connsiteY3" fmla="*/ 1238662 h 1417940"/>
                  <a:gd name="connsiteX4" fmla="*/ 630475 w 1291349"/>
                  <a:gd name="connsiteY4" fmla="*/ 1269997 h 1417940"/>
                  <a:gd name="connsiteX5" fmla="*/ 935 w 1291349"/>
                  <a:gd name="connsiteY5" fmla="*/ 1329817 h 1417940"/>
                  <a:gd name="connsiteX6" fmla="*/ 0 w 1291349"/>
                  <a:gd name="connsiteY6" fmla="*/ 184680 h 1417940"/>
                  <a:gd name="connsiteX0" fmla="*/ 0 w 1293731"/>
                  <a:gd name="connsiteY0" fmla="*/ 184680 h 1417940"/>
                  <a:gd name="connsiteX1" fmla="*/ 555944 w 1293731"/>
                  <a:gd name="connsiteY1" fmla="*/ 93526 h 1417940"/>
                  <a:gd name="connsiteX2" fmla="*/ 1284247 w 1293731"/>
                  <a:gd name="connsiteY2" fmla="*/ 90129 h 1417940"/>
                  <a:gd name="connsiteX3" fmla="*/ 1293731 w 1293731"/>
                  <a:gd name="connsiteY3" fmla="*/ 1238662 h 1417940"/>
                  <a:gd name="connsiteX4" fmla="*/ 632857 w 1293731"/>
                  <a:gd name="connsiteY4" fmla="*/ 1269997 h 1417940"/>
                  <a:gd name="connsiteX5" fmla="*/ 3317 w 1293731"/>
                  <a:gd name="connsiteY5" fmla="*/ 1329817 h 1417940"/>
                  <a:gd name="connsiteX6" fmla="*/ 0 w 1293731"/>
                  <a:gd name="connsiteY6" fmla="*/ 184680 h 1417940"/>
                  <a:gd name="connsiteX0" fmla="*/ 0 w 1293731"/>
                  <a:gd name="connsiteY0" fmla="*/ 184680 h 1417940"/>
                  <a:gd name="connsiteX1" fmla="*/ 555944 w 1293731"/>
                  <a:gd name="connsiteY1" fmla="*/ 93526 h 1417940"/>
                  <a:gd name="connsiteX2" fmla="*/ 1284247 w 1293731"/>
                  <a:gd name="connsiteY2" fmla="*/ 90129 h 1417940"/>
                  <a:gd name="connsiteX3" fmla="*/ 1293731 w 1293731"/>
                  <a:gd name="connsiteY3" fmla="*/ 1238662 h 1417940"/>
                  <a:gd name="connsiteX4" fmla="*/ 632857 w 1293731"/>
                  <a:gd name="connsiteY4" fmla="*/ 1269997 h 1417940"/>
                  <a:gd name="connsiteX5" fmla="*/ 3317 w 1293731"/>
                  <a:gd name="connsiteY5" fmla="*/ 1329817 h 1417940"/>
                  <a:gd name="connsiteX6" fmla="*/ 0 w 1293731"/>
                  <a:gd name="connsiteY6" fmla="*/ 184680 h 1417940"/>
                  <a:gd name="connsiteX0" fmla="*/ 0 w 1293731"/>
                  <a:gd name="connsiteY0" fmla="*/ 184680 h 1417940"/>
                  <a:gd name="connsiteX1" fmla="*/ 555944 w 1293731"/>
                  <a:gd name="connsiteY1" fmla="*/ 93526 h 1417940"/>
                  <a:gd name="connsiteX2" fmla="*/ 1284247 w 1293731"/>
                  <a:gd name="connsiteY2" fmla="*/ 90129 h 1417940"/>
                  <a:gd name="connsiteX3" fmla="*/ 1293731 w 1293731"/>
                  <a:gd name="connsiteY3" fmla="*/ 1238662 h 1417940"/>
                  <a:gd name="connsiteX4" fmla="*/ 632857 w 1293731"/>
                  <a:gd name="connsiteY4" fmla="*/ 1269997 h 1417940"/>
                  <a:gd name="connsiteX5" fmla="*/ 936 w 1293731"/>
                  <a:gd name="connsiteY5" fmla="*/ 1329817 h 1417940"/>
                  <a:gd name="connsiteX6" fmla="*/ 0 w 1293731"/>
                  <a:gd name="connsiteY6" fmla="*/ 184680 h 1417940"/>
                  <a:gd name="connsiteX0" fmla="*/ 0 w 1293731"/>
                  <a:gd name="connsiteY0" fmla="*/ 184680 h 1417940"/>
                  <a:gd name="connsiteX1" fmla="*/ 555944 w 1293731"/>
                  <a:gd name="connsiteY1" fmla="*/ 93526 h 1417940"/>
                  <a:gd name="connsiteX2" fmla="*/ 1284247 w 1293731"/>
                  <a:gd name="connsiteY2" fmla="*/ 90129 h 1417940"/>
                  <a:gd name="connsiteX3" fmla="*/ 1293731 w 1293731"/>
                  <a:gd name="connsiteY3" fmla="*/ 1238662 h 1417940"/>
                  <a:gd name="connsiteX4" fmla="*/ 632857 w 1293731"/>
                  <a:gd name="connsiteY4" fmla="*/ 1269997 h 1417940"/>
                  <a:gd name="connsiteX5" fmla="*/ 8080 w 1293731"/>
                  <a:gd name="connsiteY5" fmla="*/ 1329817 h 1417940"/>
                  <a:gd name="connsiteX6" fmla="*/ 0 w 1293731"/>
                  <a:gd name="connsiteY6" fmla="*/ 184680 h 1417940"/>
                  <a:gd name="connsiteX0" fmla="*/ 0 w 1293731"/>
                  <a:gd name="connsiteY0" fmla="*/ 184680 h 1417940"/>
                  <a:gd name="connsiteX1" fmla="*/ 555944 w 1293731"/>
                  <a:gd name="connsiteY1" fmla="*/ 93526 h 1417940"/>
                  <a:gd name="connsiteX2" fmla="*/ 1284247 w 1293731"/>
                  <a:gd name="connsiteY2" fmla="*/ 90129 h 1417940"/>
                  <a:gd name="connsiteX3" fmla="*/ 1293731 w 1293731"/>
                  <a:gd name="connsiteY3" fmla="*/ 1238662 h 1417940"/>
                  <a:gd name="connsiteX4" fmla="*/ 632857 w 1293731"/>
                  <a:gd name="connsiteY4" fmla="*/ 1269997 h 1417940"/>
                  <a:gd name="connsiteX5" fmla="*/ 5699 w 1293731"/>
                  <a:gd name="connsiteY5" fmla="*/ 1329817 h 1417940"/>
                  <a:gd name="connsiteX6" fmla="*/ 0 w 1293731"/>
                  <a:gd name="connsiteY6" fmla="*/ 184680 h 1417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93731" h="1417940">
                    <a:moveTo>
                      <a:pt x="0" y="184680"/>
                    </a:moveTo>
                    <a:cubicBezTo>
                      <a:pt x="175703" y="-51182"/>
                      <a:pt x="356699" y="-37419"/>
                      <a:pt x="555944" y="93526"/>
                    </a:cubicBezTo>
                    <a:cubicBezTo>
                      <a:pt x="812162" y="221622"/>
                      <a:pt x="1041324" y="432532"/>
                      <a:pt x="1284247" y="90129"/>
                    </a:cubicBezTo>
                    <a:cubicBezTo>
                      <a:pt x="1287408" y="471074"/>
                      <a:pt x="1290570" y="857717"/>
                      <a:pt x="1293731" y="1238662"/>
                    </a:cubicBezTo>
                    <a:cubicBezTo>
                      <a:pt x="1138958" y="1448508"/>
                      <a:pt x="955698" y="1493137"/>
                      <a:pt x="632857" y="1269997"/>
                    </a:cubicBezTo>
                    <a:cubicBezTo>
                      <a:pt x="309067" y="1073444"/>
                      <a:pt x="181363" y="1124718"/>
                      <a:pt x="5699" y="1329817"/>
                    </a:cubicBezTo>
                    <a:cubicBezTo>
                      <a:pt x="5738" y="1131461"/>
                      <a:pt x="3347" y="404971"/>
                      <a:pt x="0" y="184680"/>
                    </a:cubicBezTo>
                    <a:close/>
                  </a:path>
                </a:pathLst>
              </a:custGeom>
              <a:solidFill>
                <a:schemeClr val="accent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31" name="Rounded Rectangle 30">
                <a:extLst>
                  <a:ext uri="{FF2B5EF4-FFF2-40B4-BE49-F238E27FC236}">
                    <a16:creationId xmlns:a16="http://schemas.microsoft.com/office/drawing/2014/main" id="{574D589B-B2CD-8B4D-9635-FA4A84BD978F}"/>
                  </a:ext>
                </a:extLst>
              </p:cNvPr>
              <p:cNvSpPr/>
              <p:nvPr/>
            </p:nvSpPr>
            <p:spPr>
              <a:xfrm>
                <a:off x="5756856" y="3114207"/>
                <a:ext cx="132249" cy="2253678"/>
              </a:xfrm>
              <a:prstGeom prst="roundRect">
                <a:avLst>
                  <a:gd name="adj" fmla="val 38734"/>
                </a:avLst>
              </a:prstGeom>
              <a:solidFill>
                <a:schemeClr val="bg2">
                  <a:lumMod val="6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sp>
        <p:nvSpPr>
          <p:cNvPr id="33" name="TextBox 32">
            <a:extLst>
              <a:ext uri="{FF2B5EF4-FFF2-40B4-BE49-F238E27FC236}">
                <a16:creationId xmlns:a16="http://schemas.microsoft.com/office/drawing/2014/main" id="{045ED59F-57CA-8542-99B5-459DF8A42A28}"/>
              </a:ext>
            </a:extLst>
          </p:cNvPr>
          <p:cNvSpPr txBox="1"/>
          <p:nvPr/>
        </p:nvSpPr>
        <p:spPr>
          <a:xfrm>
            <a:off x="6965415" y="1726884"/>
            <a:ext cx="979755" cy="369332"/>
          </a:xfrm>
          <a:prstGeom prst="rect">
            <a:avLst/>
          </a:prstGeom>
          <a:noFill/>
        </p:spPr>
        <p:txBody>
          <a:bodyPr wrap="none" rtlCol="0">
            <a:spAutoFit/>
          </a:bodyPr>
          <a:lstStyle/>
          <a:p>
            <a:r>
              <a:rPr lang="en-US" b="1" dirty="0">
                <a:solidFill>
                  <a:schemeClr val="bg2"/>
                </a:solidFill>
                <a:latin typeface="Agency FB" panose="020B0503020202020204" pitchFamily="34" charset="0"/>
              </a:rPr>
              <a:t>July 2020</a:t>
            </a:r>
          </a:p>
        </p:txBody>
      </p:sp>
      <p:sp>
        <p:nvSpPr>
          <p:cNvPr id="34" name="TextBox 33">
            <a:extLst>
              <a:ext uri="{FF2B5EF4-FFF2-40B4-BE49-F238E27FC236}">
                <a16:creationId xmlns:a16="http://schemas.microsoft.com/office/drawing/2014/main" id="{2CB73F8D-1909-1D45-ADA7-9CBC091EE409}"/>
              </a:ext>
            </a:extLst>
          </p:cNvPr>
          <p:cNvSpPr txBox="1"/>
          <p:nvPr/>
        </p:nvSpPr>
        <p:spPr>
          <a:xfrm>
            <a:off x="3835903" y="1501848"/>
            <a:ext cx="1035861" cy="338554"/>
          </a:xfrm>
          <a:prstGeom prst="rect">
            <a:avLst/>
          </a:prstGeom>
          <a:noFill/>
        </p:spPr>
        <p:txBody>
          <a:bodyPr wrap="none" rtlCol="0">
            <a:spAutoFit/>
          </a:bodyPr>
          <a:lstStyle/>
          <a:p>
            <a:r>
              <a:rPr lang="en-US" sz="1600" b="1" dirty="0">
                <a:solidFill>
                  <a:schemeClr val="bg2"/>
                </a:solidFill>
                <a:latin typeface="Agency FB" panose="020B0503020202020204" pitchFamily="34" charset="0"/>
              </a:rPr>
              <a:t>March 2020</a:t>
            </a:r>
          </a:p>
        </p:txBody>
      </p:sp>
      <p:sp>
        <p:nvSpPr>
          <p:cNvPr id="35" name="TextBox 34">
            <a:extLst>
              <a:ext uri="{FF2B5EF4-FFF2-40B4-BE49-F238E27FC236}">
                <a16:creationId xmlns:a16="http://schemas.microsoft.com/office/drawing/2014/main" id="{D2F84CBA-3C67-0541-B1EC-52E74E6C7E3D}"/>
              </a:ext>
            </a:extLst>
          </p:cNvPr>
          <p:cNvSpPr txBox="1"/>
          <p:nvPr/>
        </p:nvSpPr>
        <p:spPr>
          <a:xfrm>
            <a:off x="4399711" y="3671885"/>
            <a:ext cx="1334020" cy="369332"/>
          </a:xfrm>
          <a:prstGeom prst="rect">
            <a:avLst/>
          </a:prstGeom>
          <a:noFill/>
        </p:spPr>
        <p:txBody>
          <a:bodyPr wrap="none" rtlCol="0">
            <a:spAutoFit/>
          </a:bodyPr>
          <a:lstStyle/>
          <a:p>
            <a:r>
              <a:rPr lang="en-US" b="1" dirty="0">
                <a:solidFill>
                  <a:schemeClr val="bg2"/>
                </a:solidFill>
                <a:latin typeface="Agency FB" panose="020B0503020202020204" pitchFamily="34" charset="0"/>
              </a:rPr>
              <a:t>Aug/sept 2021</a:t>
            </a:r>
          </a:p>
        </p:txBody>
      </p:sp>
      <p:sp>
        <p:nvSpPr>
          <p:cNvPr id="36" name="TextBox 35">
            <a:extLst>
              <a:ext uri="{FF2B5EF4-FFF2-40B4-BE49-F238E27FC236}">
                <a16:creationId xmlns:a16="http://schemas.microsoft.com/office/drawing/2014/main" id="{91011F7E-57D2-9C4E-9896-4198D0F3FB86}"/>
              </a:ext>
            </a:extLst>
          </p:cNvPr>
          <p:cNvSpPr txBox="1"/>
          <p:nvPr/>
        </p:nvSpPr>
        <p:spPr>
          <a:xfrm>
            <a:off x="8899263" y="4881764"/>
            <a:ext cx="595035" cy="369332"/>
          </a:xfrm>
          <a:prstGeom prst="rect">
            <a:avLst/>
          </a:prstGeom>
          <a:noFill/>
        </p:spPr>
        <p:txBody>
          <a:bodyPr wrap="none" rtlCol="0">
            <a:spAutoFit/>
          </a:bodyPr>
          <a:lstStyle/>
          <a:p>
            <a:r>
              <a:rPr lang="en-US" b="1" dirty="0">
                <a:solidFill>
                  <a:schemeClr val="bg2"/>
                </a:solidFill>
                <a:latin typeface="Agency FB" panose="020B0503020202020204" pitchFamily="34" charset="0"/>
              </a:rPr>
              <a:t>2022</a:t>
            </a:r>
          </a:p>
        </p:txBody>
      </p:sp>
      <p:sp>
        <p:nvSpPr>
          <p:cNvPr id="39" name="TextBox 38">
            <a:extLst>
              <a:ext uri="{FF2B5EF4-FFF2-40B4-BE49-F238E27FC236}">
                <a16:creationId xmlns:a16="http://schemas.microsoft.com/office/drawing/2014/main" id="{A7C49695-B7D2-7C4B-BE7C-6D3A3C4D79D1}"/>
              </a:ext>
            </a:extLst>
          </p:cNvPr>
          <p:cNvSpPr txBox="1"/>
          <p:nvPr/>
        </p:nvSpPr>
        <p:spPr>
          <a:xfrm flipH="1">
            <a:off x="2521137" y="3619425"/>
            <a:ext cx="1807533" cy="1107996"/>
          </a:xfrm>
          <a:prstGeom prst="rect">
            <a:avLst/>
          </a:prstGeom>
          <a:noFill/>
        </p:spPr>
        <p:txBody>
          <a:bodyPr wrap="square" rtlCol="0">
            <a:spAutoFit/>
          </a:bodyPr>
          <a:lstStyle/>
          <a:p>
            <a:r>
              <a:rPr lang="en-US" sz="1100" b="1" spc="300" dirty="0">
                <a:solidFill>
                  <a:schemeClr val="tx1">
                    <a:lumMod val="65000"/>
                    <a:lumOff val="35000"/>
                  </a:schemeClr>
                </a:solidFill>
                <a:latin typeface="Arial" panose="020B0604020202020204" pitchFamily="34" charset="0"/>
                <a:cs typeface="Arial" panose="020B0604020202020204" pitchFamily="34" charset="0"/>
              </a:rPr>
              <a:t>Agree the future model and system-wide electronic patient record system(RiO)</a:t>
            </a:r>
          </a:p>
        </p:txBody>
      </p:sp>
      <p:sp>
        <p:nvSpPr>
          <p:cNvPr id="42" name="TextBox 41">
            <a:extLst>
              <a:ext uri="{FF2B5EF4-FFF2-40B4-BE49-F238E27FC236}">
                <a16:creationId xmlns:a16="http://schemas.microsoft.com/office/drawing/2014/main" id="{F51E8875-A988-D74F-BA58-180C77923060}"/>
              </a:ext>
            </a:extLst>
          </p:cNvPr>
          <p:cNvSpPr txBox="1"/>
          <p:nvPr/>
        </p:nvSpPr>
        <p:spPr>
          <a:xfrm flipH="1">
            <a:off x="7974979" y="1432672"/>
            <a:ext cx="2376307" cy="1446550"/>
          </a:xfrm>
          <a:prstGeom prst="rect">
            <a:avLst/>
          </a:prstGeom>
          <a:noFill/>
        </p:spPr>
        <p:txBody>
          <a:bodyPr wrap="square" rtlCol="0">
            <a:spAutoFit/>
          </a:bodyPr>
          <a:lstStyle/>
          <a:p>
            <a:pPr lvl="0"/>
            <a:r>
              <a:rPr lang="en-US" sz="1100" b="1" spc="300" dirty="0">
                <a:solidFill>
                  <a:prstClr val="black">
                    <a:lumMod val="65000"/>
                    <a:lumOff val="35000"/>
                  </a:prstClr>
                </a:solidFill>
                <a:latin typeface="Arial" panose="020B0604020202020204" pitchFamily="34" charset="0"/>
                <a:cs typeface="Arial" panose="020B0604020202020204" pitchFamily="34" charset="0"/>
              </a:rPr>
              <a:t>Start mapping the future model and phase 1 implementation plan, including workforce, finance, operations, digital, estates and public engagement</a:t>
            </a:r>
          </a:p>
        </p:txBody>
      </p:sp>
      <p:sp>
        <p:nvSpPr>
          <p:cNvPr id="45" name="TextBox 44">
            <a:extLst>
              <a:ext uri="{FF2B5EF4-FFF2-40B4-BE49-F238E27FC236}">
                <a16:creationId xmlns:a16="http://schemas.microsoft.com/office/drawing/2014/main" id="{FD9CC5B9-A643-B641-BECD-621810F4862B}"/>
              </a:ext>
            </a:extLst>
          </p:cNvPr>
          <p:cNvSpPr txBox="1"/>
          <p:nvPr/>
        </p:nvSpPr>
        <p:spPr>
          <a:xfrm flipH="1">
            <a:off x="4794164" y="1207769"/>
            <a:ext cx="1606635" cy="769441"/>
          </a:xfrm>
          <a:prstGeom prst="rect">
            <a:avLst/>
          </a:prstGeom>
          <a:noFill/>
        </p:spPr>
        <p:txBody>
          <a:bodyPr wrap="square" rtlCol="0">
            <a:spAutoFit/>
          </a:bodyPr>
          <a:lstStyle/>
          <a:p>
            <a:pPr lvl="0"/>
            <a:r>
              <a:rPr lang="en-US" sz="1100" b="1" spc="300" dirty="0">
                <a:solidFill>
                  <a:schemeClr val="tx1">
                    <a:lumMod val="65000"/>
                    <a:lumOff val="35000"/>
                  </a:schemeClr>
                </a:solidFill>
                <a:latin typeface="Arial" panose="020B0604020202020204" pitchFamily="34" charset="0"/>
                <a:cs typeface="Arial" panose="020B0604020202020204" pitchFamily="34" charset="0"/>
              </a:rPr>
              <a:t>Work was temporarily paused due to Covid-19</a:t>
            </a:r>
          </a:p>
        </p:txBody>
      </p:sp>
      <p:sp>
        <p:nvSpPr>
          <p:cNvPr id="48" name="TextBox 47">
            <a:extLst>
              <a:ext uri="{FF2B5EF4-FFF2-40B4-BE49-F238E27FC236}">
                <a16:creationId xmlns:a16="http://schemas.microsoft.com/office/drawing/2014/main" id="{D8CE9E62-090C-C14F-AE29-218CC3ECFB65}"/>
              </a:ext>
            </a:extLst>
          </p:cNvPr>
          <p:cNvSpPr txBox="1"/>
          <p:nvPr/>
        </p:nvSpPr>
        <p:spPr>
          <a:xfrm flipH="1">
            <a:off x="1046128" y="2484515"/>
            <a:ext cx="2105633" cy="938719"/>
          </a:xfrm>
          <a:prstGeom prst="rect">
            <a:avLst/>
          </a:prstGeom>
          <a:noFill/>
        </p:spPr>
        <p:txBody>
          <a:bodyPr wrap="square" rtlCol="0">
            <a:spAutoFit/>
          </a:bodyPr>
          <a:lstStyle/>
          <a:p>
            <a:r>
              <a:rPr lang="en-US" sz="1100" b="1" spc="300" dirty="0">
                <a:solidFill>
                  <a:schemeClr val="tx1">
                    <a:lumMod val="65000"/>
                    <a:lumOff val="35000"/>
                  </a:schemeClr>
                </a:solidFill>
                <a:latin typeface="Arial" panose="020B0604020202020204" pitchFamily="34" charset="0"/>
                <a:cs typeface="Arial" panose="020B0604020202020204" pitchFamily="34" charset="0"/>
              </a:rPr>
              <a:t>Work began on the transformation of MSK services to review current services</a:t>
            </a:r>
          </a:p>
        </p:txBody>
      </p:sp>
      <p:grpSp>
        <p:nvGrpSpPr>
          <p:cNvPr id="49" name="Group 48">
            <a:extLst>
              <a:ext uri="{FF2B5EF4-FFF2-40B4-BE49-F238E27FC236}">
                <a16:creationId xmlns:a16="http://schemas.microsoft.com/office/drawing/2014/main" id="{F826AF4C-C4D5-7947-BBE3-27886150A1F2}"/>
              </a:ext>
            </a:extLst>
          </p:cNvPr>
          <p:cNvGrpSpPr/>
          <p:nvPr/>
        </p:nvGrpSpPr>
        <p:grpSpPr>
          <a:xfrm>
            <a:off x="6967066" y="3873859"/>
            <a:ext cx="1187956" cy="1827829"/>
            <a:chOff x="6183824" y="4609562"/>
            <a:chExt cx="1187956" cy="1827829"/>
          </a:xfrm>
        </p:grpSpPr>
        <p:sp>
          <p:nvSpPr>
            <p:cNvPr id="50" name="Oval 49">
              <a:extLst>
                <a:ext uri="{FF2B5EF4-FFF2-40B4-BE49-F238E27FC236}">
                  <a16:creationId xmlns:a16="http://schemas.microsoft.com/office/drawing/2014/main" id="{35B5B442-19D5-A742-B91A-A160DB17AC15}"/>
                </a:ext>
              </a:extLst>
            </p:cNvPr>
            <p:cNvSpPr/>
            <p:nvPr/>
          </p:nvSpPr>
          <p:spPr>
            <a:xfrm>
              <a:off x="6183824" y="6351330"/>
              <a:ext cx="177891" cy="86061"/>
            </a:xfrm>
            <a:prstGeom prst="ellipse">
              <a:avLst/>
            </a:prstGeom>
            <a:solidFill>
              <a:schemeClr val="bg2">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atin typeface="Agency FB" panose="020B0503020202020204" pitchFamily="34" charset="0"/>
              </a:endParaRPr>
            </a:p>
          </p:txBody>
        </p:sp>
        <p:grpSp>
          <p:nvGrpSpPr>
            <p:cNvPr id="51" name="Group 50">
              <a:extLst>
                <a:ext uri="{FF2B5EF4-FFF2-40B4-BE49-F238E27FC236}">
                  <a16:creationId xmlns:a16="http://schemas.microsoft.com/office/drawing/2014/main" id="{10AE165F-5102-2144-BC7A-AFDCF09A7E6A}"/>
                </a:ext>
              </a:extLst>
            </p:cNvPr>
            <p:cNvGrpSpPr/>
            <p:nvPr/>
          </p:nvGrpSpPr>
          <p:grpSpPr>
            <a:xfrm>
              <a:off x="6220251" y="4609562"/>
              <a:ext cx="1151529" cy="1797406"/>
              <a:chOff x="5756856" y="3083341"/>
              <a:chExt cx="1463618" cy="2284544"/>
            </a:xfrm>
          </p:grpSpPr>
          <p:sp>
            <p:nvSpPr>
              <p:cNvPr id="52" name="Rectangle 2">
                <a:extLst>
                  <a:ext uri="{FF2B5EF4-FFF2-40B4-BE49-F238E27FC236}">
                    <a16:creationId xmlns:a16="http://schemas.microsoft.com/office/drawing/2014/main" id="{F4BE69C9-3A8F-E94E-9FF1-A8C4F13AAC75}"/>
                  </a:ext>
                </a:extLst>
              </p:cNvPr>
              <p:cNvSpPr/>
              <p:nvPr/>
            </p:nvSpPr>
            <p:spPr>
              <a:xfrm>
                <a:off x="5926743" y="3083341"/>
                <a:ext cx="1293731" cy="1212695"/>
              </a:xfrm>
              <a:custGeom>
                <a:avLst/>
                <a:gdLst>
                  <a:gd name="connsiteX0" fmla="*/ 0 w 1281165"/>
                  <a:gd name="connsiteY0" fmla="*/ 0 h 1276140"/>
                  <a:gd name="connsiteX1" fmla="*/ 1281165 w 1281165"/>
                  <a:gd name="connsiteY1" fmla="*/ 0 h 1276140"/>
                  <a:gd name="connsiteX2" fmla="*/ 1281165 w 1281165"/>
                  <a:gd name="connsiteY2" fmla="*/ 1276140 h 1276140"/>
                  <a:gd name="connsiteX3" fmla="*/ 0 w 1281165"/>
                  <a:gd name="connsiteY3" fmla="*/ 1276140 h 1276140"/>
                  <a:gd name="connsiteX4" fmla="*/ 0 w 1281165"/>
                  <a:gd name="connsiteY4" fmla="*/ 0 h 1276140"/>
                  <a:gd name="connsiteX0" fmla="*/ 0 w 1281165"/>
                  <a:gd name="connsiteY0" fmla="*/ 0 h 1276140"/>
                  <a:gd name="connsiteX1" fmla="*/ 1281165 w 1281165"/>
                  <a:gd name="connsiteY1" fmla="*/ 0 h 1276140"/>
                  <a:gd name="connsiteX2" fmla="*/ 1281165 w 1281165"/>
                  <a:gd name="connsiteY2" fmla="*/ 1276140 h 1276140"/>
                  <a:gd name="connsiteX3" fmla="*/ 0 w 1281165"/>
                  <a:gd name="connsiteY3" fmla="*/ 1276140 h 1276140"/>
                  <a:gd name="connsiteX4" fmla="*/ 235 w 1281165"/>
                  <a:gd name="connsiteY4" fmla="*/ 86005 h 1276140"/>
                  <a:gd name="connsiteX5" fmla="*/ 0 w 1281165"/>
                  <a:gd name="connsiteY5" fmla="*/ 0 h 1276140"/>
                  <a:gd name="connsiteX0" fmla="*/ 235 w 1281165"/>
                  <a:gd name="connsiteY0" fmla="*/ 202706 h 1392841"/>
                  <a:gd name="connsiteX1" fmla="*/ 1281165 w 1281165"/>
                  <a:gd name="connsiteY1" fmla="*/ 116701 h 1392841"/>
                  <a:gd name="connsiteX2" fmla="*/ 1281165 w 1281165"/>
                  <a:gd name="connsiteY2" fmla="*/ 1392841 h 1392841"/>
                  <a:gd name="connsiteX3" fmla="*/ 0 w 1281165"/>
                  <a:gd name="connsiteY3" fmla="*/ 1392841 h 1392841"/>
                  <a:gd name="connsiteX4" fmla="*/ 235 w 1281165"/>
                  <a:gd name="connsiteY4" fmla="*/ 202706 h 1392841"/>
                  <a:gd name="connsiteX0" fmla="*/ 235 w 1281165"/>
                  <a:gd name="connsiteY0" fmla="*/ 230131 h 1420266"/>
                  <a:gd name="connsiteX1" fmla="*/ 558560 w 1281165"/>
                  <a:gd name="connsiteY1" fmla="*/ 39276 h 1420266"/>
                  <a:gd name="connsiteX2" fmla="*/ 1281165 w 1281165"/>
                  <a:gd name="connsiteY2" fmla="*/ 144126 h 1420266"/>
                  <a:gd name="connsiteX3" fmla="*/ 1281165 w 1281165"/>
                  <a:gd name="connsiteY3" fmla="*/ 1420266 h 1420266"/>
                  <a:gd name="connsiteX4" fmla="*/ 0 w 1281165"/>
                  <a:gd name="connsiteY4" fmla="*/ 1420266 h 1420266"/>
                  <a:gd name="connsiteX5" fmla="*/ 235 w 1281165"/>
                  <a:gd name="connsiteY5" fmla="*/ 230131 h 1420266"/>
                  <a:gd name="connsiteX0" fmla="*/ 235 w 1281165"/>
                  <a:gd name="connsiteY0" fmla="*/ 192194 h 1382329"/>
                  <a:gd name="connsiteX1" fmla="*/ 561408 w 1281165"/>
                  <a:gd name="connsiteY1" fmla="*/ 103889 h 1382329"/>
                  <a:gd name="connsiteX2" fmla="*/ 1281165 w 1281165"/>
                  <a:gd name="connsiteY2" fmla="*/ 106189 h 1382329"/>
                  <a:gd name="connsiteX3" fmla="*/ 1281165 w 1281165"/>
                  <a:gd name="connsiteY3" fmla="*/ 1382329 h 1382329"/>
                  <a:gd name="connsiteX4" fmla="*/ 0 w 1281165"/>
                  <a:gd name="connsiteY4" fmla="*/ 1382329 h 1382329"/>
                  <a:gd name="connsiteX5" fmla="*/ 235 w 1281165"/>
                  <a:gd name="connsiteY5" fmla="*/ 192194 h 1382329"/>
                  <a:gd name="connsiteX0" fmla="*/ 235 w 1281165"/>
                  <a:gd name="connsiteY0" fmla="*/ 165074 h 1355209"/>
                  <a:gd name="connsiteX1" fmla="*/ 561408 w 1281165"/>
                  <a:gd name="connsiteY1" fmla="*/ 76769 h 1355209"/>
                  <a:gd name="connsiteX2" fmla="*/ 1281165 w 1281165"/>
                  <a:gd name="connsiteY2" fmla="*/ 79069 h 1355209"/>
                  <a:gd name="connsiteX3" fmla="*/ 1281165 w 1281165"/>
                  <a:gd name="connsiteY3" fmla="*/ 1355209 h 1355209"/>
                  <a:gd name="connsiteX4" fmla="*/ 0 w 1281165"/>
                  <a:gd name="connsiteY4" fmla="*/ 1355209 h 1355209"/>
                  <a:gd name="connsiteX5" fmla="*/ 235 w 1281165"/>
                  <a:gd name="connsiteY5" fmla="*/ 165074 h 1355209"/>
                  <a:gd name="connsiteX0" fmla="*/ 235 w 1281165"/>
                  <a:gd name="connsiteY0" fmla="*/ 126880 h 1317015"/>
                  <a:gd name="connsiteX1" fmla="*/ 561408 w 1281165"/>
                  <a:gd name="connsiteY1" fmla="*/ 38575 h 1317015"/>
                  <a:gd name="connsiteX2" fmla="*/ 1281165 w 1281165"/>
                  <a:gd name="connsiteY2" fmla="*/ 40875 h 1317015"/>
                  <a:gd name="connsiteX3" fmla="*/ 1281165 w 1281165"/>
                  <a:gd name="connsiteY3" fmla="*/ 1317015 h 1317015"/>
                  <a:gd name="connsiteX4" fmla="*/ 0 w 1281165"/>
                  <a:gd name="connsiteY4" fmla="*/ 1317015 h 1317015"/>
                  <a:gd name="connsiteX5" fmla="*/ 235 w 1281165"/>
                  <a:gd name="connsiteY5" fmla="*/ 126880 h 1317015"/>
                  <a:gd name="connsiteX0" fmla="*/ 235 w 1281165"/>
                  <a:gd name="connsiteY0" fmla="*/ 126880 h 1317015"/>
                  <a:gd name="connsiteX1" fmla="*/ 561408 w 1281165"/>
                  <a:gd name="connsiteY1" fmla="*/ 38575 h 1317015"/>
                  <a:gd name="connsiteX2" fmla="*/ 1281165 w 1281165"/>
                  <a:gd name="connsiteY2" fmla="*/ 40875 h 1317015"/>
                  <a:gd name="connsiteX3" fmla="*/ 1281165 w 1281165"/>
                  <a:gd name="connsiteY3" fmla="*/ 1317015 h 1317015"/>
                  <a:gd name="connsiteX4" fmla="*/ 0 w 1281165"/>
                  <a:gd name="connsiteY4" fmla="*/ 1317015 h 1317015"/>
                  <a:gd name="connsiteX5" fmla="*/ 235 w 1281165"/>
                  <a:gd name="connsiteY5" fmla="*/ 126880 h 1317015"/>
                  <a:gd name="connsiteX0" fmla="*/ 235 w 1281165"/>
                  <a:gd name="connsiteY0" fmla="*/ 181142 h 1371277"/>
                  <a:gd name="connsiteX1" fmla="*/ 561408 w 1281165"/>
                  <a:gd name="connsiteY1" fmla="*/ 92837 h 1371277"/>
                  <a:gd name="connsiteX2" fmla="*/ 1281165 w 1281165"/>
                  <a:gd name="connsiteY2" fmla="*/ 95137 h 1371277"/>
                  <a:gd name="connsiteX3" fmla="*/ 1281165 w 1281165"/>
                  <a:gd name="connsiteY3" fmla="*/ 1371277 h 1371277"/>
                  <a:gd name="connsiteX4" fmla="*/ 0 w 1281165"/>
                  <a:gd name="connsiteY4" fmla="*/ 1371277 h 1371277"/>
                  <a:gd name="connsiteX5" fmla="*/ 235 w 1281165"/>
                  <a:gd name="connsiteY5" fmla="*/ 181142 h 1371277"/>
                  <a:gd name="connsiteX0" fmla="*/ 235 w 1281165"/>
                  <a:gd name="connsiteY0" fmla="*/ 181142 h 1371277"/>
                  <a:gd name="connsiteX1" fmla="*/ 552862 w 1281165"/>
                  <a:gd name="connsiteY1" fmla="*/ 92837 h 1371277"/>
                  <a:gd name="connsiteX2" fmla="*/ 1281165 w 1281165"/>
                  <a:gd name="connsiteY2" fmla="*/ 95137 h 1371277"/>
                  <a:gd name="connsiteX3" fmla="*/ 1281165 w 1281165"/>
                  <a:gd name="connsiteY3" fmla="*/ 1371277 h 1371277"/>
                  <a:gd name="connsiteX4" fmla="*/ 0 w 1281165"/>
                  <a:gd name="connsiteY4" fmla="*/ 1371277 h 1371277"/>
                  <a:gd name="connsiteX5" fmla="*/ 235 w 1281165"/>
                  <a:gd name="connsiteY5" fmla="*/ 181142 h 1371277"/>
                  <a:gd name="connsiteX0" fmla="*/ 235 w 1281165"/>
                  <a:gd name="connsiteY0" fmla="*/ 177432 h 1367567"/>
                  <a:gd name="connsiteX1" fmla="*/ 552862 w 1281165"/>
                  <a:gd name="connsiteY1" fmla="*/ 89127 h 1367567"/>
                  <a:gd name="connsiteX2" fmla="*/ 1281165 w 1281165"/>
                  <a:gd name="connsiteY2" fmla="*/ 91427 h 1367567"/>
                  <a:gd name="connsiteX3" fmla="*/ 1281165 w 1281165"/>
                  <a:gd name="connsiteY3" fmla="*/ 1367567 h 1367567"/>
                  <a:gd name="connsiteX4" fmla="*/ 0 w 1281165"/>
                  <a:gd name="connsiteY4" fmla="*/ 1367567 h 1367567"/>
                  <a:gd name="connsiteX5" fmla="*/ 235 w 1281165"/>
                  <a:gd name="connsiteY5" fmla="*/ 177432 h 1367567"/>
                  <a:gd name="connsiteX0" fmla="*/ 235 w 1281165"/>
                  <a:gd name="connsiteY0" fmla="*/ 178350 h 1368485"/>
                  <a:gd name="connsiteX1" fmla="*/ 552862 w 1281165"/>
                  <a:gd name="connsiteY1" fmla="*/ 90045 h 1368485"/>
                  <a:gd name="connsiteX2" fmla="*/ 1281165 w 1281165"/>
                  <a:gd name="connsiteY2" fmla="*/ 92345 h 1368485"/>
                  <a:gd name="connsiteX3" fmla="*/ 1281165 w 1281165"/>
                  <a:gd name="connsiteY3" fmla="*/ 1368485 h 1368485"/>
                  <a:gd name="connsiteX4" fmla="*/ 0 w 1281165"/>
                  <a:gd name="connsiteY4" fmla="*/ 1368485 h 1368485"/>
                  <a:gd name="connsiteX5" fmla="*/ 235 w 1281165"/>
                  <a:gd name="connsiteY5" fmla="*/ 178350 h 1368485"/>
                  <a:gd name="connsiteX0" fmla="*/ 235 w 1281165"/>
                  <a:gd name="connsiteY0" fmla="*/ 179274 h 1369409"/>
                  <a:gd name="connsiteX1" fmla="*/ 552862 w 1281165"/>
                  <a:gd name="connsiteY1" fmla="*/ 90969 h 1369409"/>
                  <a:gd name="connsiteX2" fmla="*/ 1281165 w 1281165"/>
                  <a:gd name="connsiteY2" fmla="*/ 93269 h 1369409"/>
                  <a:gd name="connsiteX3" fmla="*/ 1281165 w 1281165"/>
                  <a:gd name="connsiteY3" fmla="*/ 1369409 h 1369409"/>
                  <a:gd name="connsiteX4" fmla="*/ 0 w 1281165"/>
                  <a:gd name="connsiteY4" fmla="*/ 1369409 h 1369409"/>
                  <a:gd name="connsiteX5" fmla="*/ 235 w 1281165"/>
                  <a:gd name="connsiteY5" fmla="*/ 179274 h 1369409"/>
                  <a:gd name="connsiteX0" fmla="*/ 235 w 1281165"/>
                  <a:gd name="connsiteY0" fmla="*/ 181142 h 1371277"/>
                  <a:gd name="connsiteX1" fmla="*/ 552862 w 1281165"/>
                  <a:gd name="connsiteY1" fmla="*/ 92837 h 1371277"/>
                  <a:gd name="connsiteX2" fmla="*/ 1281165 w 1281165"/>
                  <a:gd name="connsiteY2" fmla="*/ 95137 h 1371277"/>
                  <a:gd name="connsiteX3" fmla="*/ 1281165 w 1281165"/>
                  <a:gd name="connsiteY3" fmla="*/ 1371277 h 1371277"/>
                  <a:gd name="connsiteX4" fmla="*/ 0 w 1281165"/>
                  <a:gd name="connsiteY4" fmla="*/ 1371277 h 1371277"/>
                  <a:gd name="connsiteX5" fmla="*/ 235 w 1281165"/>
                  <a:gd name="connsiteY5" fmla="*/ 181142 h 1371277"/>
                  <a:gd name="connsiteX0" fmla="*/ 95066 w 1375996"/>
                  <a:gd name="connsiteY0" fmla="*/ 181142 h 1427797"/>
                  <a:gd name="connsiteX1" fmla="*/ 647693 w 1375996"/>
                  <a:gd name="connsiteY1" fmla="*/ 92837 h 1427797"/>
                  <a:gd name="connsiteX2" fmla="*/ 1375996 w 1375996"/>
                  <a:gd name="connsiteY2" fmla="*/ 95137 h 1427797"/>
                  <a:gd name="connsiteX3" fmla="*/ 1375996 w 1375996"/>
                  <a:gd name="connsiteY3" fmla="*/ 1371277 h 1427797"/>
                  <a:gd name="connsiteX4" fmla="*/ 94831 w 1375996"/>
                  <a:gd name="connsiteY4" fmla="*/ 1371277 h 1427797"/>
                  <a:gd name="connsiteX5" fmla="*/ 95066 w 1375996"/>
                  <a:gd name="connsiteY5" fmla="*/ 1329128 h 1427797"/>
                  <a:gd name="connsiteX6" fmla="*/ 95066 w 1375996"/>
                  <a:gd name="connsiteY6" fmla="*/ 181142 h 1427797"/>
                  <a:gd name="connsiteX0" fmla="*/ 40927 w 1321857"/>
                  <a:gd name="connsiteY0" fmla="*/ 181142 h 1371277"/>
                  <a:gd name="connsiteX1" fmla="*/ 593554 w 1321857"/>
                  <a:gd name="connsiteY1" fmla="*/ 92837 h 1371277"/>
                  <a:gd name="connsiteX2" fmla="*/ 1321857 w 1321857"/>
                  <a:gd name="connsiteY2" fmla="*/ 95137 h 1371277"/>
                  <a:gd name="connsiteX3" fmla="*/ 1321857 w 1321857"/>
                  <a:gd name="connsiteY3" fmla="*/ 1371277 h 1371277"/>
                  <a:gd name="connsiteX4" fmla="*/ 40927 w 1321857"/>
                  <a:gd name="connsiteY4" fmla="*/ 1329128 h 1371277"/>
                  <a:gd name="connsiteX5" fmla="*/ 40927 w 1321857"/>
                  <a:gd name="connsiteY5" fmla="*/ 181142 h 1371277"/>
                  <a:gd name="connsiteX0" fmla="*/ 1679 w 1282609"/>
                  <a:gd name="connsiteY0" fmla="*/ 181142 h 1371277"/>
                  <a:gd name="connsiteX1" fmla="*/ 554306 w 1282609"/>
                  <a:gd name="connsiteY1" fmla="*/ 92837 h 1371277"/>
                  <a:gd name="connsiteX2" fmla="*/ 1282609 w 1282609"/>
                  <a:gd name="connsiteY2" fmla="*/ 95137 h 1371277"/>
                  <a:gd name="connsiteX3" fmla="*/ 1282609 w 1282609"/>
                  <a:gd name="connsiteY3" fmla="*/ 1371277 h 1371277"/>
                  <a:gd name="connsiteX4" fmla="*/ 1679 w 1282609"/>
                  <a:gd name="connsiteY4" fmla="*/ 1329128 h 1371277"/>
                  <a:gd name="connsiteX5" fmla="*/ 1679 w 1282609"/>
                  <a:gd name="connsiteY5" fmla="*/ 181142 h 1371277"/>
                  <a:gd name="connsiteX0" fmla="*/ 893 w 1287520"/>
                  <a:gd name="connsiteY0" fmla="*/ 182809 h 1370095"/>
                  <a:gd name="connsiteX1" fmla="*/ 559217 w 1287520"/>
                  <a:gd name="connsiteY1" fmla="*/ 91655 h 1370095"/>
                  <a:gd name="connsiteX2" fmla="*/ 1287520 w 1287520"/>
                  <a:gd name="connsiteY2" fmla="*/ 93955 h 1370095"/>
                  <a:gd name="connsiteX3" fmla="*/ 1287520 w 1287520"/>
                  <a:gd name="connsiteY3" fmla="*/ 1370095 h 1370095"/>
                  <a:gd name="connsiteX4" fmla="*/ 6590 w 1287520"/>
                  <a:gd name="connsiteY4" fmla="*/ 1327946 h 1370095"/>
                  <a:gd name="connsiteX5" fmla="*/ 893 w 1287520"/>
                  <a:gd name="connsiteY5" fmla="*/ 182809 h 1370095"/>
                  <a:gd name="connsiteX0" fmla="*/ 893 w 1287520"/>
                  <a:gd name="connsiteY0" fmla="*/ 182809 h 1370095"/>
                  <a:gd name="connsiteX1" fmla="*/ 559217 w 1287520"/>
                  <a:gd name="connsiteY1" fmla="*/ 91655 h 1370095"/>
                  <a:gd name="connsiteX2" fmla="*/ 1287520 w 1287520"/>
                  <a:gd name="connsiteY2" fmla="*/ 93955 h 1370095"/>
                  <a:gd name="connsiteX3" fmla="*/ 1287520 w 1287520"/>
                  <a:gd name="connsiteY3" fmla="*/ 1370095 h 1370095"/>
                  <a:gd name="connsiteX4" fmla="*/ 6590 w 1287520"/>
                  <a:gd name="connsiteY4" fmla="*/ 1327946 h 1370095"/>
                  <a:gd name="connsiteX5" fmla="*/ 893 w 1287520"/>
                  <a:gd name="connsiteY5" fmla="*/ 182809 h 1370095"/>
                  <a:gd name="connsiteX0" fmla="*/ 893 w 1287520"/>
                  <a:gd name="connsiteY0" fmla="*/ 182809 h 1370095"/>
                  <a:gd name="connsiteX1" fmla="*/ 559217 w 1287520"/>
                  <a:gd name="connsiteY1" fmla="*/ 91655 h 1370095"/>
                  <a:gd name="connsiteX2" fmla="*/ 1287520 w 1287520"/>
                  <a:gd name="connsiteY2" fmla="*/ 93955 h 1370095"/>
                  <a:gd name="connsiteX3" fmla="*/ 1287520 w 1287520"/>
                  <a:gd name="connsiteY3" fmla="*/ 1370095 h 1370095"/>
                  <a:gd name="connsiteX4" fmla="*/ 667464 w 1287520"/>
                  <a:gd name="connsiteY4" fmla="*/ 1347887 h 1370095"/>
                  <a:gd name="connsiteX5" fmla="*/ 6590 w 1287520"/>
                  <a:gd name="connsiteY5" fmla="*/ 1327946 h 1370095"/>
                  <a:gd name="connsiteX6" fmla="*/ 893 w 1287520"/>
                  <a:gd name="connsiteY6" fmla="*/ 182809 h 1370095"/>
                  <a:gd name="connsiteX0" fmla="*/ 893 w 1287520"/>
                  <a:gd name="connsiteY0" fmla="*/ 182809 h 1370095"/>
                  <a:gd name="connsiteX1" fmla="*/ 559217 w 1287520"/>
                  <a:gd name="connsiteY1" fmla="*/ 91655 h 1370095"/>
                  <a:gd name="connsiteX2" fmla="*/ 1287520 w 1287520"/>
                  <a:gd name="connsiteY2" fmla="*/ 93955 h 1370095"/>
                  <a:gd name="connsiteX3" fmla="*/ 1287520 w 1287520"/>
                  <a:gd name="connsiteY3" fmla="*/ 1370095 h 1370095"/>
                  <a:gd name="connsiteX4" fmla="*/ 636130 w 1287520"/>
                  <a:gd name="connsiteY4" fmla="*/ 1282369 h 1370095"/>
                  <a:gd name="connsiteX5" fmla="*/ 6590 w 1287520"/>
                  <a:gd name="connsiteY5" fmla="*/ 1327946 h 1370095"/>
                  <a:gd name="connsiteX6" fmla="*/ 893 w 1287520"/>
                  <a:gd name="connsiteY6" fmla="*/ 182809 h 1370095"/>
                  <a:gd name="connsiteX0" fmla="*/ 893 w 1287520"/>
                  <a:gd name="connsiteY0" fmla="*/ 182809 h 1370095"/>
                  <a:gd name="connsiteX1" fmla="*/ 559217 w 1287520"/>
                  <a:gd name="connsiteY1" fmla="*/ 91655 h 1370095"/>
                  <a:gd name="connsiteX2" fmla="*/ 1287520 w 1287520"/>
                  <a:gd name="connsiteY2" fmla="*/ 93955 h 1370095"/>
                  <a:gd name="connsiteX3" fmla="*/ 1287520 w 1287520"/>
                  <a:gd name="connsiteY3" fmla="*/ 1370095 h 1370095"/>
                  <a:gd name="connsiteX4" fmla="*/ 636130 w 1287520"/>
                  <a:gd name="connsiteY4" fmla="*/ 1282369 h 1370095"/>
                  <a:gd name="connsiteX5" fmla="*/ 6590 w 1287520"/>
                  <a:gd name="connsiteY5" fmla="*/ 1327946 h 1370095"/>
                  <a:gd name="connsiteX6" fmla="*/ 893 w 1287520"/>
                  <a:gd name="connsiteY6" fmla="*/ 182809 h 1370095"/>
                  <a:gd name="connsiteX0" fmla="*/ 893 w 1287520"/>
                  <a:gd name="connsiteY0" fmla="*/ 182809 h 1370095"/>
                  <a:gd name="connsiteX1" fmla="*/ 559217 w 1287520"/>
                  <a:gd name="connsiteY1" fmla="*/ 91655 h 1370095"/>
                  <a:gd name="connsiteX2" fmla="*/ 1287520 w 1287520"/>
                  <a:gd name="connsiteY2" fmla="*/ 93955 h 1370095"/>
                  <a:gd name="connsiteX3" fmla="*/ 1287520 w 1287520"/>
                  <a:gd name="connsiteY3" fmla="*/ 1370095 h 1370095"/>
                  <a:gd name="connsiteX4" fmla="*/ 636130 w 1287520"/>
                  <a:gd name="connsiteY4" fmla="*/ 1268126 h 1370095"/>
                  <a:gd name="connsiteX5" fmla="*/ 6590 w 1287520"/>
                  <a:gd name="connsiteY5" fmla="*/ 1327946 h 1370095"/>
                  <a:gd name="connsiteX6" fmla="*/ 893 w 1287520"/>
                  <a:gd name="connsiteY6" fmla="*/ 182809 h 1370095"/>
                  <a:gd name="connsiteX0" fmla="*/ 893 w 1287520"/>
                  <a:gd name="connsiteY0" fmla="*/ 182809 h 1370095"/>
                  <a:gd name="connsiteX1" fmla="*/ 559217 w 1287520"/>
                  <a:gd name="connsiteY1" fmla="*/ 91655 h 1370095"/>
                  <a:gd name="connsiteX2" fmla="*/ 1287520 w 1287520"/>
                  <a:gd name="connsiteY2" fmla="*/ 93955 h 1370095"/>
                  <a:gd name="connsiteX3" fmla="*/ 1287520 w 1287520"/>
                  <a:gd name="connsiteY3" fmla="*/ 1370095 h 1370095"/>
                  <a:gd name="connsiteX4" fmla="*/ 636130 w 1287520"/>
                  <a:gd name="connsiteY4" fmla="*/ 1268126 h 1370095"/>
                  <a:gd name="connsiteX5" fmla="*/ 6590 w 1287520"/>
                  <a:gd name="connsiteY5" fmla="*/ 1327946 h 1370095"/>
                  <a:gd name="connsiteX6" fmla="*/ 893 w 1287520"/>
                  <a:gd name="connsiteY6" fmla="*/ 182809 h 1370095"/>
                  <a:gd name="connsiteX0" fmla="*/ 893 w 1288459"/>
                  <a:gd name="connsiteY0" fmla="*/ 182809 h 1370095"/>
                  <a:gd name="connsiteX1" fmla="*/ 559217 w 1288459"/>
                  <a:gd name="connsiteY1" fmla="*/ 91655 h 1370095"/>
                  <a:gd name="connsiteX2" fmla="*/ 1287520 w 1288459"/>
                  <a:gd name="connsiteY2" fmla="*/ 93955 h 1370095"/>
                  <a:gd name="connsiteX3" fmla="*/ 1288459 w 1288459"/>
                  <a:gd name="connsiteY3" fmla="*/ 1236791 h 1370095"/>
                  <a:gd name="connsiteX4" fmla="*/ 1287520 w 1288459"/>
                  <a:gd name="connsiteY4" fmla="*/ 1370095 h 1370095"/>
                  <a:gd name="connsiteX5" fmla="*/ 636130 w 1288459"/>
                  <a:gd name="connsiteY5" fmla="*/ 1268126 h 1370095"/>
                  <a:gd name="connsiteX6" fmla="*/ 6590 w 1288459"/>
                  <a:gd name="connsiteY6" fmla="*/ 1327946 h 1370095"/>
                  <a:gd name="connsiteX7" fmla="*/ 893 w 1288459"/>
                  <a:gd name="connsiteY7" fmla="*/ 182809 h 1370095"/>
                  <a:gd name="connsiteX0" fmla="*/ 893 w 1331188"/>
                  <a:gd name="connsiteY0" fmla="*/ 182809 h 1370095"/>
                  <a:gd name="connsiteX1" fmla="*/ 559217 w 1331188"/>
                  <a:gd name="connsiteY1" fmla="*/ 91655 h 1370095"/>
                  <a:gd name="connsiteX2" fmla="*/ 1287520 w 1331188"/>
                  <a:gd name="connsiteY2" fmla="*/ 93955 h 1370095"/>
                  <a:gd name="connsiteX3" fmla="*/ 1331188 w 1331188"/>
                  <a:gd name="connsiteY3" fmla="*/ 1236791 h 1370095"/>
                  <a:gd name="connsiteX4" fmla="*/ 1287520 w 1331188"/>
                  <a:gd name="connsiteY4" fmla="*/ 1370095 h 1370095"/>
                  <a:gd name="connsiteX5" fmla="*/ 636130 w 1331188"/>
                  <a:gd name="connsiteY5" fmla="*/ 1268126 h 1370095"/>
                  <a:gd name="connsiteX6" fmla="*/ 6590 w 1331188"/>
                  <a:gd name="connsiteY6" fmla="*/ 1327946 h 1370095"/>
                  <a:gd name="connsiteX7" fmla="*/ 893 w 1331188"/>
                  <a:gd name="connsiteY7" fmla="*/ 182809 h 1370095"/>
                  <a:gd name="connsiteX0" fmla="*/ 893 w 1297004"/>
                  <a:gd name="connsiteY0" fmla="*/ 182809 h 1370095"/>
                  <a:gd name="connsiteX1" fmla="*/ 559217 w 1297004"/>
                  <a:gd name="connsiteY1" fmla="*/ 91655 h 1370095"/>
                  <a:gd name="connsiteX2" fmla="*/ 1287520 w 1297004"/>
                  <a:gd name="connsiteY2" fmla="*/ 93955 h 1370095"/>
                  <a:gd name="connsiteX3" fmla="*/ 1297004 w 1297004"/>
                  <a:gd name="connsiteY3" fmla="*/ 1236791 h 1370095"/>
                  <a:gd name="connsiteX4" fmla="*/ 1287520 w 1297004"/>
                  <a:gd name="connsiteY4" fmla="*/ 1370095 h 1370095"/>
                  <a:gd name="connsiteX5" fmla="*/ 636130 w 1297004"/>
                  <a:gd name="connsiteY5" fmla="*/ 1268126 h 1370095"/>
                  <a:gd name="connsiteX6" fmla="*/ 6590 w 1297004"/>
                  <a:gd name="connsiteY6" fmla="*/ 1327946 h 1370095"/>
                  <a:gd name="connsiteX7" fmla="*/ 893 w 1297004"/>
                  <a:gd name="connsiteY7" fmla="*/ 182809 h 1370095"/>
                  <a:gd name="connsiteX0" fmla="*/ 893 w 1297004"/>
                  <a:gd name="connsiteY0" fmla="*/ 182809 h 1327946"/>
                  <a:gd name="connsiteX1" fmla="*/ 559217 w 1297004"/>
                  <a:gd name="connsiteY1" fmla="*/ 91655 h 1327946"/>
                  <a:gd name="connsiteX2" fmla="*/ 1287520 w 1297004"/>
                  <a:gd name="connsiteY2" fmla="*/ 93955 h 1327946"/>
                  <a:gd name="connsiteX3" fmla="*/ 1297004 w 1297004"/>
                  <a:gd name="connsiteY3" fmla="*/ 1236791 h 1327946"/>
                  <a:gd name="connsiteX4" fmla="*/ 636130 w 1297004"/>
                  <a:gd name="connsiteY4" fmla="*/ 1268126 h 1327946"/>
                  <a:gd name="connsiteX5" fmla="*/ 6590 w 1297004"/>
                  <a:gd name="connsiteY5" fmla="*/ 1327946 h 1327946"/>
                  <a:gd name="connsiteX6" fmla="*/ 893 w 1297004"/>
                  <a:gd name="connsiteY6" fmla="*/ 182809 h 1327946"/>
                  <a:gd name="connsiteX0" fmla="*/ 893 w 1297004"/>
                  <a:gd name="connsiteY0" fmla="*/ 182809 h 1338800"/>
                  <a:gd name="connsiteX1" fmla="*/ 559217 w 1297004"/>
                  <a:gd name="connsiteY1" fmla="*/ 91655 h 1338800"/>
                  <a:gd name="connsiteX2" fmla="*/ 1287520 w 1297004"/>
                  <a:gd name="connsiteY2" fmla="*/ 93955 h 1338800"/>
                  <a:gd name="connsiteX3" fmla="*/ 1297004 w 1297004"/>
                  <a:gd name="connsiteY3" fmla="*/ 1236791 h 1338800"/>
                  <a:gd name="connsiteX4" fmla="*/ 636130 w 1297004"/>
                  <a:gd name="connsiteY4" fmla="*/ 1268126 h 1338800"/>
                  <a:gd name="connsiteX5" fmla="*/ 6590 w 1297004"/>
                  <a:gd name="connsiteY5" fmla="*/ 1327946 h 1338800"/>
                  <a:gd name="connsiteX6" fmla="*/ 893 w 1297004"/>
                  <a:gd name="connsiteY6" fmla="*/ 182809 h 1338800"/>
                  <a:gd name="connsiteX0" fmla="*/ 893 w 1297004"/>
                  <a:gd name="connsiteY0" fmla="*/ 182809 h 1418014"/>
                  <a:gd name="connsiteX1" fmla="*/ 559217 w 1297004"/>
                  <a:gd name="connsiteY1" fmla="*/ 91655 h 1418014"/>
                  <a:gd name="connsiteX2" fmla="*/ 1287520 w 1297004"/>
                  <a:gd name="connsiteY2" fmla="*/ 93955 h 1418014"/>
                  <a:gd name="connsiteX3" fmla="*/ 1297004 w 1297004"/>
                  <a:gd name="connsiteY3" fmla="*/ 1236791 h 1418014"/>
                  <a:gd name="connsiteX4" fmla="*/ 636130 w 1297004"/>
                  <a:gd name="connsiteY4" fmla="*/ 1268126 h 1418014"/>
                  <a:gd name="connsiteX5" fmla="*/ 6590 w 1297004"/>
                  <a:gd name="connsiteY5" fmla="*/ 1327946 h 1418014"/>
                  <a:gd name="connsiteX6" fmla="*/ 893 w 1297004"/>
                  <a:gd name="connsiteY6" fmla="*/ 182809 h 1418014"/>
                  <a:gd name="connsiteX0" fmla="*/ 893 w 1297004"/>
                  <a:gd name="connsiteY0" fmla="*/ 182809 h 1417039"/>
                  <a:gd name="connsiteX1" fmla="*/ 559217 w 1297004"/>
                  <a:gd name="connsiteY1" fmla="*/ 91655 h 1417039"/>
                  <a:gd name="connsiteX2" fmla="*/ 1287520 w 1297004"/>
                  <a:gd name="connsiteY2" fmla="*/ 93955 h 1417039"/>
                  <a:gd name="connsiteX3" fmla="*/ 1297004 w 1297004"/>
                  <a:gd name="connsiteY3" fmla="*/ 1236791 h 1417039"/>
                  <a:gd name="connsiteX4" fmla="*/ 636130 w 1297004"/>
                  <a:gd name="connsiteY4" fmla="*/ 1268126 h 1417039"/>
                  <a:gd name="connsiteX5" fmla="*/ 6590 w 1297004"/>
                  <a:gd name="connsiteY5" fmla="*/ 1327946 h 1417039"/>
                  <a:gd name="connsiteX6" fmla="*/ 893 w 1297004"/>
                  <a:gd name="connsiteY6" fmla="*/ 182809 h 1417039"/>
                  <a:gd name="connsiteX0" fmla="*/ 893 w 1297004"/>
                  <a:gd name="connsiteY0" fmla="*/ 182809 h 1416069"/>
                  <a:gd name="connsiteX1" fmla="*/ 559217 w 1297004"/>
                  <a:gd name="connsiteY1" fmla="*/ 91655 h 1416069"/>
                  <a:gd name="connsiteX2" fmla="*/ 1287520 w 1297004"/>
                  <a:gd name="connsiteY2" fmla="*/ 93955 h 1416069"/>
                  <a:gd name="connsiteX3" fmla="*/ 1297004 w 1297004"/>
                  <a:gd name="connsiteY3" fmla="*/ 1236791 h 1416069"/>
                  <a:gd name="connsiteX4" fmla="*/ 636130 w 1297004"/>
                  <a:gd name="connsiteY4" fmla="*/ 1268126 h 1416069"/>
                  <a:gd name="connsiteX5" fmla="*/ 6590 w 1297004"/>
                  <a:gd name="connsiteY5" fmla="*/ 1327946 h 1416069"/>
                  <a:gd name="connsiteX6" fmla="*/ 893 w 1297004"/>
                  <a:gd name="connsiteY6" fmla="*/ 182809 h 1416069"/>
                  <a:gd name="connsiteX0" fmla="*/ 893 w 1297004"/>
                  <a:gd name="connsiteY0" fmla="*/ 182809 h 1416069"/>
                  <a:gd name="connsiteX1" fmla="*/ 559217 w 1297004"/>
                  <a:gd name="connsiteY1" fmla="*/ 91655 h 1416069"/>
                  <a:gd name="connsiteX2" fmla="*/ 1287520 w 1297004"/>
                  <a:gd name="connsiteY2" fmla="*/ 93955 h 1416069"/>
                  <a:gd name="connsiteX3" fmla="*/ 1297004 w 1297004"/>
                  <a:gd name="connsiteY3" fmla="*/ 1236791 h 1416069"/>
                  <a:gd name="connsiteX4" fmla="*/ 636130 w 1297004"/>
                  <a:gd name="connsiteY4" fmla="*/ 1268126 h 1416069"/>
                  <a:gd name="connsiteX5" fmla="*/ 6590 w 1297004"/>
                  <a:gd name="connsiteY5" fmla="*/ 1327946 h 1416069"/>
                  <a:gd name="connsiteX6" fmla="*/ 893 w 1297004"/>
                  <a:gd name="connsiteY6" fmla="*/ 182809 h 1416069"/>
                  <a:gd name="connsiteX0" fmla="*/ 893 w 1297004"/>
                  <a:gd name="connsiteY0" fmla="*/ 182809 h 1416069"/>
                  <a:gd name="connsiteX1" fmla="*/ 559217 w 1297004"/>
                  <a:gd name="connsiteY1" fmla="*/ 91655 h 1416069"/>
                  <a:gd name="connsiteX2" fmla="*/ 1287520 w 1297004"/>
                  <a:gd name="connsiteY2" fmla="*/ 93955 h 1416069"/>
                  <a:gd name="connsiteX3" fmla="*/ 1297004 w 1297004"/>
                  <a:gd name="connsiteY3" fmla="*/ 1236791 h 1416069"/>
                  <a:gd name="connsiteX4" fmla="*/ 636130 w 1297004"/>
                  <a:gd name="connsiteY4" fmla="*/ 1268126 h 1416069"/>
                  <a:gd name="connsiteX5" fmla="*/ 6590 w 1297004"/>
                  <a:gd name="connsiteY5" fmla="*/ 1327946 h 1416069"/>
                  <a:gd name="connsiteX6" fmla="*/ 893 w 1297004"/>
                  <a:gd name="connsiteY6" fmla="*/ 182809 h 1416069"/>
                  <a:gd name="connsiteX0" fmla="*/ 893 w 1297004"/>
                  <a:gd name="connsiteY0" fmla="*/ 182809 h 1416069"/>
                  <a:gd name="connsiteX1" fmla="*/ 559217 w 1297004"/>
                  <a:gd name="connsiteY1" fmla="*/ 91655 h 1416069"/>
                  <a:gd name="connsiteX2" fmla="*/ 1287520 w 1297004"/>
                  <a:gd name="connsiteY2" fmla="*/ 93955 h 1416069"/>
                  <a:gd name="connsiteX3" fmla="*/ 1297004 w 1297004"/>
                  <a:gd name="connsiteY3" fmla="*/ 1236791 h 1416069"/>
                  <a:gd name="connsiteX4" fmla="*/ 636130 w 1297004"/>
                  <a:gd name="connsiteY4" fmla="*/ 1268126 h 1416069"/>
                  <a:gd name="connsiteX5" fmla="*/ 6590 w 1297004"/>
                  <a:gd name="connsiteY5" fmla="*/ 1327946 h 1416069"/>
                  <a:gd name="connsiteX6" fmla="*/ 893 w 1297004"/>
                  <a:gd name="connsiteY6" fmla="*/ 182809 h 1416069"/>
                  <a:gd name="connsiteX0" fmla="*/ 893 w 1297004"/>
                  <a:gd name="connsiteY0" fmla="*/ 182809 h 1416069"/>
                  <a:gd name="connsiteX1" fmla="*/ 559217 w 1297004"/>
                  <a:gd name="connsiteY1" fmla="*/ 91655 h 1416069"/>
                  <a:gd name="connsiteX2" fmla="*/ 1287520 w 1297004"/>
                  <a:gd name="connsiteY2" fmla="*/ 93955 h 1416069"/>
                  <a:gd name="connsiteX3" fmla="*/ 1297004 w 1297004"/>
                  <a:gd name="connsiteY3" fmla="*/ 1236791 h 1416069"/>
                  <a:gd name="connsiteX4" fmla="*/ 636130 w 1297004"/>
                  <a:gd name="connsiteY4" fmla="*/ 1268126 h 1416069"/>
                  <a:gd name="connsiteX5" fmla="*/ 6590 w 1297004"/>
                  <a:gd name="connsiteY5" fmla="*/ 1327946 h 1416069"/>
                  <a:gd name="connsiteX6" fmla="*/ 893 w 1297004"/>
                  <a:gd name="connsiteY6" fmla="*/ 182809 h 1416069"/>
                  <a:gd name="connsiteX0" fmla="*/ 893 w 1297004"/>
                  <a:gd name="connsiteY0" fmla="*/ 182809 h 1416069"/>
                  <a:gd name="connsiteX1" fmla="*/ 559217 w 1297004"/>
                  <a:gd name="connsiteY1" fmla="*/ 91655 h 1416069"/>
                  <a:gd name="connsiteX2" fmla="*/ 1287520 w 1297004"/>
                  <a:gd name="connsiteY2" fmla="*/ 93955 h 1416069"/>
                  <a:gd name="connsiteX3" fmla="*/ 1297004 w 1297004"/>
                  <a:gd name="connsiteY3" fmla="*/ 1236791 h 1416069"/>
                  <a:gd name="connsiteX4" fmla="*/ 636130 w 1297004"/>
                  <a:gd name="connsiteY4" fmla="*/ 1268126 h 1416069"/>
                  <a:gd name="connsiteX5" fmla="*/ 6590 w 1297004"/>
                  <a:gd name="connsiteY5" fmla="*/ 1327946 h 1416069"/>
                  <a:gd name="connsiteX6" fmla="*/ 893 w 1297004"/>
                  <a:gd name="connsiteY6" fmla="*/ 182809 h 1416069"/>
                  <a:gd name="connsiteX0" fmla="*/ 893 w 1297004"/>
                  <a:gd name="connsiteY0" fmla="*/ 182809 h 1416069"/>
                  <a:gd name="connsiteX1" fmla="*/ 559217 w 1297004"/>
                  <a:gd name="connsiteY1" fmla="*/ 91655 h 1416069"/>
                  <a:gd name="connsiteX2" fmla="*/ 1290369 w 1297004"/>
                  <a:gd name="connsiteY2" fmla="*/ 91107 h 1416069"/>
                  <a:gd name="connsiteX3" fmla="*/ 1297004 w 1297004"/>
                  <a:gd name="connsiteY3" fmla="*/ 1236791 h 1416069"/>
                  <a:gd name="connsiteX4" fmla="*/ 636130 w 1297004"/>
                  <a:gd name="connsiteY4" fmla="*/ 1268126 h 1416069"/>
                  <a:gd name="connsiteX5" fmla="*/ 6590 w 1297004"/>
                  <a:gd name="connsiteY5" fmla="*/ 1327946 h 1416069"/>
                  <a:gd name="connsiteX6" fmla="*/ 893 w 1297004"/>
                  <a:gd name="connsiteY6" fmla="*/ 182809 h 1416069"/>
                  <a:gd name="connsiteX0" fmla="*/ 893 w 1297004"/>
                  <a:gd name="connsiteY0" fmla="*/ 184680 h 1417940"/>
                  <a:gd name="connsiteX1" fmla="*/ 559217 w 1297004"/>
                  <a:gd name="connsiteY1" fmla="*/ 93526 h 1417940"/>
                  <a:gd name="connsiteX2" fmla="*/ 1290369 w 1297004"/>
                  <a:gd name="connsiteY2" fmla="*/ 92978 h 1417940"/>
                  <a:gd name="connsiteX3" fmla="*/ 1297004 w 1297004"/>
                  <a:gd name="connsiteY3" fmla="*/ 1238662 h 1417940"/>
                  <a:gd name="connsiteX4" fmla="*/ 636130 w 1297004"/>
                  <a:gd name="connsiteY4" fmla="*/ 1269997 h 1417940"/>
                  <a:gd name="connsiteX5" fmla="*/ 6590 w 1297004"/>
                  <a:gd name="connsiteY5" fmla="*/ 1329817 h 1417940"/>
                  <a:gd name="connsiteX6" fmla="*/ 893 w 1297004"/>
                  <a:gd name="connsiteY6" fmla="*/ 184680 h 1417940"/>
                  <a:gd name="connsiteX0" fmla="*/ 893 w 1297004"/>
                  <a:gd name="connsiteY0" fmla="*/ 184680 h 1417940"/>
                  <a:gd name="connsiteX1" fmla="*/ 559217 w 1297004"/>
                  <a:gd name="connsiteY1" fmla="*/ 93526 h 1417940"/>
                  <a:gd name="connsiteX2" fmla="*/ 1287520 w 1297004"/>
                  <a:gd name="connsiteY2" fmla="*/ 90129 h 1417940"/>
                  <a:gd name="connsiteX3" fmla="*/ 1297004 w 1297004"/>
                  <a:gd name="connsiteY3" fmla="*/ 1238662 h 1417940"/>
                  <a:gd name="connsiteX4" fmla="*/ 636130 w 1297004"/>
                  <a:gd name="connsiteY4" fmla="*/ 1269997 h 1417940"/>
                  <a:gd name="connsiteX5" fmla="*/ 6590 w 1297004"/>
                  <a:gd name="connsiteY5" fmla="*/ 1329817 h 1417940"/>
                  <a:gd name="connsiteX6" fmla="*/ 893 w 1297004"/>
                  <a:gd name="connsiteY6" fmla="*/ 184680 h 1417940"/>
                  <a:gd name="connsiteX0" fmla="*/ 893 w 1297004"/>
                  <a:gd name="connsiteY0" fmla="*/ 184680 h 1417940"/>
                  <a:gd name="connsiteX1" fmla="*/ 559217 w 1297004"/>
                  <a:gd name="connsiteY1" fmla="*/ 93526 h 1417940"/>
                  <a:gd name="connsiteX2" fmla="*/ 1287520 w 1297004"/>
                  <a:gd name="connsiteY2" fmla="*/ 90129 h 1417940"/>
                  <a:gd name="connsiteX3" fmla="*/ 1297004 w 1297004"/>
                  <a:gd name="connsiteY3" fmla="*/ 1238662 h 1417940"/>
                  <a:gd name="connsiteX4" fmla="*/ 636130 w 1297004"/>
                  <a:gd name="connsiteY4" fmla="*/ 1269997 h 1417940"/>
                  <a:gd name="connsiteX5" fmla="*/ 6590 w 1297004"/>
                  <a:gd name="connsiteY5" fmla="*/ 1329817 h 1417940"/>
                  <a:gd name="connsiteX6" fmla="*/ 893 w 1297004"/>
                  <a:gd name="connsiteY6" fmla="*/ 184680 h 1417940"/>
                  <a:gd name="connsiteX0" fmla="*/ 1112 w 1294842"/>
                  <a:gd name="connsiteY0" fmla="*/ 184680 h 1417940"/>
                  <a:gd name="connsiteX1" fmla="*/ 557055 w 1294842"/>
                  <a:gd name="connsiteY1" fmla="*/ 93526 h 1417940"/>
                  <a:gd name="connsiteX2" fmla="*/ 1285358 w 1294842"/>
                  <a:gd name="connsiteY2" fmla="*/ 90129 h 1417940"/>
                  <a:gd name="connsiteX3" fmla="*/ 1294842 w 1294842"/>
                  <a:gd name="connsiteY3" fmla="*/ 1238662 h 1417940"/>
                  <a:gd name="connsiteX4" fmla="*/ 633968 w 1294842"/>
                  <a:gd name="connsiteY4" fmla="*/ 1269997 h 1417940"/>
                  <a:gd name="connsiteX5" fmla="*/ 4428 w 1294842"/>
                  <a:gd name="connsiteY5" fmla="*/ 1329817 h 1417940"/>
                  <a:gd name="connsiteX6" fmla="*/ 1112 w 1294842"/>
                  <a:gd name="connsiteY6" fmla="*/ 184680 h 1417940"/>
                  <a:gd name="connsiteX0" fmla="*/ 1469 w 1292818"/>
                  <a:gd name="connsiteY0" fmla="*/ 184680 h 1417940"/>
                  <a:gd name="connsiteX1" fmla="*/ 555031 w 1292818"/>
                  <a:gd name="connsiteY1" fmla="*/ 93526 h 1417940"/>
                  <a:gd name="connsiteX2" fmla="*/ 1283334 w 1292818"/>
                  <a:gd name="connsiteY2" fmla="*/ 90129 h 1417940"/>
                  <a:gd name="connsiteX3" fmla="*/ 1292818 w 1292818"/>
                  <a:gd name="connsiteY3" fmla="*/ 1238662 h 1417940"/>
                  <a:gd name="connsiteX4" fmla="*/ 631944 w 1292818"/>
                  <a:gd name="connsiteY4" fmla="*/ 1269997 h 1417940"/>
                  <a:gd name="connsiteX5" fmla="*/ 2404 w 1292818"/>
                  <a:gd name="connsiteY5" fmla="*/ 1329817 h 1417940"/>
                  <a:gd name="connsiteX6" fmla="*/ 1469 w 1292818"/>
                  <a:gd name="connsiteY6" fmla="*/ 184680 h 1417940"/>
                  <a:gd name="connsiteX0" fmla="*/ 2154 w 1291121"/>
                  <a:gd name="connsiteY0" fmla="*/ 184680 h 1417940"/>
                  <a:gd name="connsiteX1" fmla="*/ 553334 w 1291121"/>
                  <a:gd name="connsiteY1" fmla="*/ 93526 h 1417940"/>
                  <a:gd name="connsiteX2" fmla="*/ 1281637 w 1291121"/>
                  <a:gd name="connsiteY2" fmla="*/ 90129 h 1417940"/>
                  <a:gd name="connsiteX3" fmla="*/ 1291121 w 1291121"/>
                  <a:gd name="connsiteY3" fmla="*/ 1238662 h 1417940"/>
                  <a:gd name="connsiteX4" fmla="*/ 630247 w 1291121"/>
                  <a:gd name="connsiteY4" fmla="*/ 1269997 h 1417940"/>
                  <a:gd name="connsiteX5" fmla="*/ 707 w 1291121"/>
                  <a:gd name="connsiteY5" fmla="*/ 1329817 h 1417940"/>
                  <a:gd name="connsiteX6" fmla="*/ 2154 w 1291121"/>
                  <a:gd name="connsiteY6" fmla="*/ 184680 h 1417940"/>
                  <a:gd name="connsiteX0" fmla="*/ 1468 w 1292817"/>
                  <a:gd name="connsiteY0" fmla="*/ 184680 h 1417940"/>
                  <a:gd name="connsiteX1" fmla="*/ 555030 w 1292817"/>
                  <a:gd name="connsiteY1" fmla="*/ 93526 h 1417940"/>
                  <a:gd name="connsiteX2" fmla="*/ 1283333 w 1292817"/>
                  <a:gd name="connsiteY2" fmla="*/ 90129 h 1417940"/>
                  <a:gd name="connsiteX3" fmla="*/ 1292817 w 1292817"/>
                  <a:gd name="connsiteY3" fmla="*/ 1238662 h 1417940"/>
                  <a:gd name="connsiteX4" fmla="*/ 631943 w 1292817"/>
                  <a:gd name="connsiteY4" fmla="*/ 1269997 h 1417940"/>
                  <a:gd name="connsiteX5" fmla="*/ 2403 w 1292817"/>
                  <a:gd name="connsiteY5" fmla="*/ 1329817 h 1417940"/>
                  <a:gd name="connsiteX6" fmla="*/ 1468 w 1292817"/>
                  <a:gd name="connsiteY6" fmla="*/ 184680 h 1417940"/>
                  <a:gd name="connsiteX0" fmla="*/ 1468 w 1292817"/>
                  <a:gd name="connsiteY0" fmla="*/ 184680 h 1417940"/>
                  <a:gd name="connsiteX1" fmla="*/ 555030 w 1292817"/>
                  <a:gd name="connsiteY1" fmla="*/ 93526 h 1417940"/>
                  <a:gd name="connsiteX2" fmla="*/ 1283333 w 1292817"/>
                  <a:gd name="connsiteY2" fmla="*/ 90129 h 1417940"/>
                  <a:gd name="connsiteX3" fmla="*/ 1292817 w 1292817"/>
                  <a:gd name="connsiteY3" fmla="*/ 1238662 h 1417940"/>
                  <a:gd name="connsiteX4" fmla="*/ 631943 w 1292817"/>
                  <a:gd name="connsiteY4" fmla="*/ 1269997 h 1417940"/>
                  <a:gd name="connsiteX5" fmla="*/ 2403 w 1292817"/>
                  <a:gd name="connsiteY5" fmla="*/ 1329817 h 1417940"/>
                  <a:gd name="connsiteX6" fmla="*/ 1468 w 1292817"/>
                  <a:gd name="connsiteY6" fmla="*/ 184680 h 1417940"/>
                  <a:gd name="connsiteX0" fmla="*/ 0 w 1291349"/>
                  <a:gd name="connsiteY0" fmla="*/ 184680 h 1417940"/>
                  <a:gd name="connsiteX1" fmla="*/ 553562 w 1291349"/>
                  <a:gd name="connsiteY1" fmla="*/ 93526 h 1417940"/>
                  <a:gd name="connsiteX2" fmla="*/ 1281865 w 1291349"/>
                  <a:gd name="connsiteY2" fmla="*/ 90129 h 1417940"/>
                  <a:gd name="connsiteX3" fmla="*/ 1291349 w 1291349"/>
                  <a:gd name="connsiteY3" fmla="*/ 1238662 h 1417940"/>
                  <a:gd name="connsiteX4" fmla="*/ 630475 w 1291349"/>
                  <a:gd name="connsiteY4" fmla="*/ 1269997 h 1417940"/>
                  <a:gd name="connsiteX5" fmla="*/ 935 w 1291349"/>
                  <a:gd name="connsiteY5" fmla="*/ 1329817 h 1417940"/>
                  <a:gd name="connsiteX6" fmla="*/ 0 w 1291349"/>
                  <a:gd name="connsiteY6" fmla="*/ 184680 h 1417940"/>
                  <a:gd name="connsiteX0" fmla="*/ 0 w 1293731"/>
                  <a:gd name="connsiteY0" fmla="*/ 184680 h 1417940"/>
                  <a:gd name="connsiteX1" fmla="*/ 555944 w 1293731"/>
                  <a:gd name="connsiteY1" fmla="*/ 93526 h 1417940"/>
                  <a:gd name="connsiteX2" fmla="*/ 1284247 w 1293731"/>
                  <a:gd name="connsiteY2" fmla="*/ 90129 h 1417940"/>
                  <a:gd name="connsiteX3" fmla="*/ 1293731 w 1293731"/>
                  <a:gd name="connsiteY3" fmla="*/ 1238662 h 1417940"/>
                  <a:gd name="connsiteX4" fmla="*/ 632857 w 1293731"/>
                  <a:gd name="connsiteY4" fmla="*/ 1269997 h 1417940"/>
                  <a:gd name="connsiteX5" fmla="*/ 3317 w 1293731"/>
                  <a:gd name="connsiteY5" fmla="*/ 1329817 h 1417940"/>
                  <a:gd name="connsiteX6" fmla="*/ 0 w 1293731"/>
                  <a:gd name="connsiteY6" fmla="*/ 184680 h 1417940"/>
                  <a:gd name="connsiteX0" fmla="*/ 0 w 1293731"/>
                  <a:gd name="connsiteY0" fmla="*/ 184680 h 1417940"/>
                  <a:gd name="connsiteX1" fmla="*/ 555944 w 1293731"/>
                  <a:gd name="connsiteY1" fmla="*/ 93526 h 1417940"/>
                  <a:gd name="connsiteX2" fmla="*/ 1284247 w 1293731"/>
                  <a:gd name="connsiteY2" fmla="*/ 90129 h 1417940"/>
                  <a:gd name="connsiteX3" fmla="*/ 1293731 w 1293731"/>
                  <a:gd name="connsiteY3" fmla="*/ 1238662 h 1417940"/>
                  <a:gd name="connsiteX4" fmla="*/ 632857 w 1293731"/>
                  <a:gd name="connsiteY4" fmla="*/ 1269997 h 1417940"/>
                  <a:gd name="connsiteX5" fmla="*/ 3317 w 1293731"/>
                  <a:gd name="connsiteY5" fmla="*/ 1329817 h 1417940"/>
                  <a:gd name="connsiteX6" fmla="*/ 0 w 1293731"/>
                  <a:gd name="connsiteY6" fmla="*/ 184680 h 1417940"/>
                  <a:gd name="connsiteX0" fmla="*/ 0 w 1293731"/>
                  <a:gd name="connsiteY0" fmla="*/ 184680 h 1417940"/>
                  <a:gd name="connsiteX1" fmla="*/ 555944 w 1293731"/>
                  <a:gd name="connsiteY1" fmla="*/ 93526 h 1417940"/>
                  <a:gd name="connsiteX2" fmla="*/ 1284247 w 1293731"/>
                  <a:gd name="connsiteY2" fmla="*/ 90129 h 1417940"/>
                  <a:gd name="connsiteX3" fmla="*/ 1293731 w 1293731"/>
                  <a:gd name="connsiteY3" fmla="*/ 1238662 h 1417940"/>
                  <a:gd name="connsiteX4" fmla="*/ 632857 w 1293731"/>
                  <a:gd name="connsiteY4" fmla="*/ 1269997 h 1417940"/>
                  <a:gd name="connsiteX5" fmla="*/ 936 w 1293731"/>
                  <a:gd name="connsiteY5" fmla="*/ 1329817 h 1417940"/>
                  <a:gd name="connsiteX6" fmla="*/ 0 w 1293731"/>
                  <a:gd name="connsiteY6" fmla="*/ 184680 h 1417940"/>
                  <a:gd name="connsiteX0" fmla="*/ 0 w 1293731"/>
                  <a:gd name="connsiteY0" fmla="*/ 184680 h 1417940"/>
                  <a:gd name="connsiteX1" fmla="*/ 555944 w 1293731"/>
                  <a:gd name="connsiteY1" fmla="*/ 93526 h 1417940"/>
                  <a:gd name="connsiteX2" fmla="*/ 1284247 w 1293731"/>
                  <a:gd name="connsiteY2" fmla="*/ 90129 h 1417940"/>
                  <a:gd name="connsiteX3" fmla="*/ 1293731 w 1293731"/>
                  <a:gd name="connsiteY3" fmla="*/ 1238662 h 1417940"/>
                  <a:gd name="connsiteX4" fmla="*/ 632857 w 1293731"/>
                  <a:gd name="connsiteY4" fmla="*/ 1269997 h 1417940"/>
                  <a:gd name="connsiteX5" fmla="*/ 8080 w 1293731"/>
                  <a:gd name="connsiteY5" fmla="*/ 1329817 h 1417940"/>
                  <a:gd name="connsiteX6" fmla="*/ 0 w 1293731"/>
                  <a:gd name="connsiteY6" fmla="*/ 184680 h 1417940"/>
                  <a:gd name="connsiteX0" fmla="*/ 0 w 1293731"/>
                  <a:gd name="connsiteY0" fmla="*/ 184680 h 1417940"/>
                  <a:gd name="connsiteX1" fmla="*/ 555944 w 1293731"/>
                  <a:gd name="connsiteY1" fmla="*/ 93526 h 1417940"/>
                  <a:gd name="connsiteX2" fmla="*/ 1284247 w 1293731"/>
                  <a:gd name="connsiteY2" fmla="*/ 90129 h 1417940"/>
                  <a:gd name="connsiteX3" fmla="*/ 1293731 w 1293731"/>
                  <a:gd name="connsiteY3" fmla="*/ 1238662 h 1417940"/>
                  <a:gd name="connsiteX4" fmla="*/ 632857 w 1293731"/>
                  <a:gd name="connsiteY4" fmla="*/ 1269997 h 1417940"/>
                  <a:gd name="connsiteX5" fmla="*/ 5699 w 1293731"/>
                  <a:gd name="connsiteY5" fmla="*/ 1329817 h 1417940"/>
                  <a:gd name="connsiteX6" fmla="*/ 0 w 1293731"/>
                  <a:gd name="connsiteY6" fmla="*/ 184680 h 1417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93731" h="1417940">
                    <a:moveTo>
                      <a:pt x="0" y="184680"/>
                    </a:moveTo>
                    <a:cubicBezTo>
                      <a:pt x="175703" y="-51182"/>
                      <a:pt x="356699" y="-37419"/>
                      <a:pt x="555944" y="93526"/>
                    </a:cubicBezTo>
                    <a:cubicBezTo>
                      <a:pt x="812162" y="221622"/>
                      <a:pt x="1041324" y="432532"/>
                      <a:pt x="1284247" y="90129"/>
                    </a:cubicBezTo>
                    <a:cubicBezTo>
                      <a:pt x="1287408" y="471074"/>
                      <a:pt x="1290570" y="857717"/>
                      <a:pt x="1293731" y="1238662"/>
                    </a:cubicBezTo>
                    <a:cubicBezTo>
                      <a:pt x="1138958" y="1448508"/>
                      <a:pt x="955698" y="1493137"/>
                      <a:pt x="632857" y="1269997"/>
                    </a:cubicBezTo>
                    <a:cubicBezTo>
                      <a:pt x="309067" y="1073444"/>
                      <a:pt x="181363" y="1124718"/>
                      <a:pt x="5699" y="1329817"/>
                    </a:cubicBezTo>
                    <a:cubicBezTo>
                      <a:pt x="5738" y="1131461"/>
                      <a:pt x="3347" y="404971"/>
                      <a:pt x="0" y="184680"/>
                    </a:cubicBezTo>
                    <a:close/>
                  </a:path>
                </a:pathLst>
              </a:custGeom>
              <a:solidFill>
                <a:schemeClr val="accent1">
                  <a:lumMod val="60000"/>
                  <a:lumOff val="4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Rounded Rectangle 52">
                <a:extLst>
                  <a:ext uri="{FF2B5EF4-FFF2-40B4-BE49-F238E27FC236}">
                    <a16:creationId xmlns:a16="http://schemas.microsoft.com/office/drawing/2014/main" id="{300EF6E4-112C-E948-B605-6CF5B662942B}"/>
                  </a:ext>
                </a:extLst>
              </p:cNvPr>
              <p:cNvSpPr/>
              <p:nvPr/>
            </p:nvSpPr>
            <p:spPr>
              <a:xfrm>
                <a:off x="5756856" y="3114207"/>
                <a:ext cx="132249" cy="2253678"/>
              </a:xfrm>
              <a:prstGeom prst="roundRect">
                <a:avLst>
                  <a:gd name="adj" fmla="val 38734"/>
                </a:avLst>
              </a:prstGeom>
              <a:solidFill>
                <a:schemeClr val="bg2">
                  <a:lumMod val="6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sp>
        <p:nvSpPr>
          <p:cNvPr id="54" name="TextBox 53">
            <a:extLst>
              <a:ext uri="{FF2B5EF4-FFF2-40B4-BE49-F238E27FC236}">
                <a16:creationId xmlns:a16="http://schemas.microsoft.com/office/drawing/2014/main" id="{3A4B5FCF-8839-AE4A-A01A-B3184BEEC4CD}"/>
              </a:ext>
            </a:extLst>
          </p:cNvPr>
          <p:cNvSpPr txBox="1"/>
          <p:nvPr/>
        </p:nvSpPr>
        <p:spPr>
          <a:xfrm>
            <a:off x="7201094" y="4157688"/>
            <a:ext cx="889987" cy="369332"/>
          </a:xfrm>
          <a:prstGeom prst="rect">
            <a:avLst/>
          </a:prstGeom>
          <a:noFill/>
        </p:spPr>
        <p:txBody>
          <a:bodyPr wrap="none" rtlCol="0">
            <a:spAutoFit/>
          </a:bodyPr>
          <a:lstStyle/>
          <a:p>
            <a:r>
              <a:rPr lang="en-US" b="1" dirty="0">
                <a:solidFill>
                  <a:schemeClr val="bg2"/>
                </a:solidFill>
                <a:latin typeface="Agency FB" panose="020B0503020202020204" pitchFamily="34" charset="0"/>
              </a:rPr>
              <a:t>Dec 2021</a:t>
            </a:r>
          </a:p>
        </p:txBody>
      </p:sp>
      <p:sp>
        <p:nvSpPr>
          <p:cNvPr id="57" name="TextBox 56">
            <a:extLst>
              <a:ext uri="{FF2B5EF4-FFF2-40B4-BE49-F238E27FC236}">
                <a16:creationId xmlns:a16="http://schemas.microsoft.com/office/drawing/2014/main" id="{8F96DFD9-EC3E-1442-ABFD-318D6A4B4C77}"/>
              </a:ext>
            </a:extLst>
          </p:cNvPr>
          <p:cNvSpPr txBox="1"/>
          <p:nvPr/>
        </p:nvSpPr>
        <p:spPr>
          <a:xfrm flipH="1">
            <a:off x="8189414" y="3398951"/>
            <a:ext cx="3133582" cy="938719"/>
          </a:xfrm>
          <a:prstGeom prst="rect">
            <a:avLst/>
          </a:prstGeom>
          <a:noFill/>
        </p:spPr>
        <p:txBody>
          <a:bodyPr wrap="square" rtlCol="0">
            <a:spAutoFit/>
          </a:bodyPr>
          <a:lstStyle/>
          <a:p>
            <a:pPr lvl="0"/>
            <a:r>
              <a:rPr lang="en-US" sz="1100" b="1" spc="300" dirty="0">
                <a:solidFill>
                  <a:prstClr val="black">
                    <a:lumMod val="65000"/>
                    <a:lumOff val="35000"/>
                  </a:prstClr>
                </a:solidFill>
                <a:latin typeface="Arial" panose="020B0604020202020204" pitchFamily="34" charset="0"/>
                <a:cs typeface="Arial" panose="020B0604020202020204" pitchFamily="34" charset="0"/>
              </a:rPr>
              <a:t>Complete the future demand  modelling and workforce plan and work with people to develop public communications</a:t>
            </a:r>
          </a:p>
        </p:txBody>
      </p:sp>
      <p:sp>
        <p:nvSpPr>
          <p:cNvPr id="60" name="TextBox 59">
            <a:extLst>
              <a:ext uri="{FF2B5EF4-FFF2-40B4-BE49-F238E27FC236}">
                <a16:creationId xmlns:a16="http://schemas.microsoft.com/office/drawing/2014/main" id="{8157274C-9B05-5645-A492-425D10893E60}"/>
              </a:ext>
            </a:extLst>
          </p:cNvPr>
          <p:cNvSpPr txBox="1"/>
          <p:nvPr/>
        </p:nvSpPr>
        <p:spPr>
          <a:xfrm flipH="1">
            <a:off x="9961124" y="4787774"/>
            <a:ext cx="1799934" cy="261610"/>
          </a:xfrm>
          <a:prstGeom prst="rect">
            <a:avLst/>
          </a:prstGeom>
          <a:noFill/>
        </p:spPr>
        <p:txBody>
          <a:bodyPr wrap="square" rtlCol="0">
            <a:spAutoFit/>
          </a:bodyPr>
          <a:lstStyle/>
          <a:p>
            <a:r>
              <a:rPr lang="en-US" sz="1100" b="1" spc="300" dirty="0">
                <a:solidFill>
                  <a:schemeClr val="tx1">
                    <a:lumMod val="65000"/>
                    <a:lumOff val="35000"/>
                  </a:schemeClr>
                </a:solidFill>
                <a:latin typeface="Arial" panose="020B0604020202020204" pitchFamily="34" charset="0"/>
                <a:cs typeface="Arial" panose="020B0604020202020204" pitchFamily="34" charset="0"/>
              </a:rPr>
              <a:t>Launch phase 1</a:t>
            </a:r>
          </a:p>
        </p:txBody>
      </p:sp>
      <p:grpSp>
        <p:nvGrpSpPr>
          <p:cNvPr id="55" name="Group 54">
            <a:extLst>
              <a:ext uri="{FF2B5EF4-FFF2-40B4-BE49-F238E27FC236}">
                <a16:creationId xmlns:a16="http://schemas.microsoft.com/office/drawing/2014/main" id="{FB68EC64-D778-2D4D-9F24-4DA67FE40E5E}"/>
              </a:ext>
            </a:extLst>
          </p:cNvPr>
          <p:cNvGrpSpPr/>
          <p:nvPr/>
        </p:nvGrpSpPr>
        <p:grpSpPr>
          <a:xfrm>
            <a:off x="1625721" y="1309841"/>
            <a:ext cx="957892" cy="1054707"/>
            <a:chOff x="439848" y="1168910"/>
            <a:chExt cx="686551" cy="1054707"/>
          </a:xfrm>
        </p:grpSpPr>
        <p:sp>
          <p:nvSpPr>
            <p:cNvPr id="56" name="Oval 55">
              <a:extLst>
                <a:ext uri="{FF2B5EF4-FFF2-40B4-BE49-F238E27FC236}">
                  <a16:creationId xmlns:a16="http://schemas.microsoft.com/office/drawing/2014/main" id="{9078FFC5-6C9F-694A-AADB-68196A0E1416}"/>
                </a:ext>
              </a:extLst>
            </p:cNvPr>
            <p:cNvSpPr/>
            <p:nvPr/>
          </p:nvSpPr>
          <p:spPr>
            <a:xfrm>
              <a:off x="439848" y="2137556"/>
              <a:ext cx="177891" cy="86061"/>
            </a:xfrm>
            <a:prstGeom prst="ellipse">
              <a:avLst/>
            </a:prstGeom>
            <a:solidFill>
              <a:schemeClr val="bg2">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atin typeface="Agency FB" panose="020B0503020202020204" pitchFamily="34" charset="0"/>
              </a:endParaRPr>
            </a:p>
          </p:txBody>
        </p:sp>
        <p:grpSp>
          <p:nvGrpSpPr>
            <p:cNvPr id="58" name="Group 57">
              <a:extLst>
                <a:ext uri="{FF2B5EF4-FFF2-40B4-BE49-F238E27FC236}">
                  <a16:creationId xmlns:a16="http://schemas.microsoft.com/office/drawing/2014/main" id="{44E70895-CF9A-1841-9F3B-F6841DD8BB73}"/>
                </a:ext>
              </a:extLst>
            </p:cNvPr>
            <p:cNvGrpSpPr/>
            <p:nvPr/>
          </p:nvGrpSpPr>
          <p:grpSpPr>
            <a:xfrm>
              <a:off x="497440" y="1168910"/>
              <a:ext cx="628959" cy="1018154"/>
              <a:chOff x="5756856" y="3059513"/>
              <a:chExt cx="1425980" cy="2308372"/>
            </a:xfrm>
          </p:grpSpPr>
          <p:sp>
            <p:nvSpPr>
              <p:cNvPr id="59" name="Rectangle 2">
                <a:extLst>
                  <a:ext uri="{FF2B5EF4-FFF2-40B4-BE49-F238E27FC236}">
                    <a16:creationId xmlns:a16="http://schemas.microsoft.com/office/drawing/2014/main" id="{10081B01-BFA0-2D41-AA8C-64D29F1239D3}"/>
                  </a:ext>
                </a:extLst>
              </p:cNvPr>
              <p:cNvSpPr/>
              <p:nvPr/>
            </p:nvSpPr>
            <p:spPr>
              <a:xfrm>
                <a:off x="5889105" y="3059513"/>
                <a:ext cx="1293731" cy="1212694"/>
              </a:xfrm>
              <a:custGeom>
                <a:avLst/>
                <a:gdLst>
                  <a:gd name="connsiteX0" fmla="*/ 0 w 1281165"/>
                  <a:gd name="connsiteY0" fmla="*/ 0 h 1276140"/>
                  <a:gd name="connsiteX1" fmla="*/ 1281165 w 1281165"/>
                  <a:gd name="connsiteY1" fmla="*/ 0 h 1276140"/>
                  <a:gd name="connsiteX2" fmla="*/ 1281165 w 1281165"/>
                  <a:gd name="connsiteY2" fmla="*/ 1276140 h 1276140"/>
                  <a:gd name="connsiteX3" fmla="*/ 0 w 1281165"/>
                  <a:gd name="connsiteY3" fmla="*/ 1276140 h 1276140"/>
                  <a:gd name="connsiteX4" fmla="*/ 0 w 1281165"/>
                  <a:gd name="connsiteY4" fmla="*/ 0 h 1276140"/>
                  <a:gd name="connsiteX0" fmla="*/ 0 w 1281165"/>
                  <a:gd name="connsiteY0" fmla="*/ 0 h 1276140"/>
                  <a:gd name="connsiteX1" fmla="*/ 1281165 w 1281165"/>
                  <a:gd name="connsiteY1" fmla="*/ 0 h 1276140"/>
                  <a:gd name="connsiteX2" fmla="*/ 1281165 w 1281165"/>
                  <a:gd name="connsiteY2" fmla="*/ 1276140 h 1276140"/>
                  <a:gd name="connsiteX3" fmla="*/ 0 w 1281165"/>
                  <a:gd name="connsiteY3" fmla="*/ 1276140 h 1276140"/>
                  <a:gd name="connsiteX4" fmla="*/ 235 w 1281165"/>
                  <a:gd name="connsiteY4" fmla="*/ 86005 h 1276140"/>
                  <a:gd name="connsiteX5" fmla="*/ 0 w 1281165"/>
                  <a:gd name="connsiteY5" fmla="*/ 0 h 1276140"/>
                  <a:gd name="connsiteX0" fmla="*/ 235 w 1281165"/>
                  <a:gd name="connsiteY0" fmla="*/ 202706 h 1392841"/>
                  <a:gd name="connsiteX1" fmla="*/ 1281165 w 1281165"/>
                  <a:gd name="connsiteY1" fmla="*/ 116701 h 1392841"/>
                  <a:gd name="connsiteX2" fmla="*/ 1281165 w 1281165"/>
                  <a:gd name="connsiteY2" fmla="*/ 1392841 h 1392841"/>
                  <a:gd name="connsiteX3" fmla="*/ 0 w 1281165"/>
                  <a:gd name="connsiteY3" fmla="*/ 1392841 h 1392841"/>
                  <a:gd name="connsiteX4" fmla="*/ 235 w 1281165"/>
                  <a:gd name="connsiteY4" fmla="*/ 202706 h 1392841"/>
                  <a:gd name="connsiteX0" fmla="*/ 235 w 1281165"/>
                  <a:gd name="connsiteY0" fmla="*/ 230131 h 1420266"/>
                  <a:gd name="connsiteX1" fmla="*/ 558560 w 1281165"/>
                  <a:gd name="connsiteY1" fmla="*/ 39276 h 1420266"/>
                  <a:gd name="connsiteX2" fmla="*/ 1281165 w 1281165"/>
                  <a:gd name="connsiteY2" fmla="*/ 144126 h 1420266"/>
                  <a:gd name="connsiteX3" fmla="*/ 1281165 w 1281165"/>
                  <a:gd name="connsiteY3" fmla="*/ 1420266 h 1420266"/>
                  <a:gd name="connsiteX4" fmla="*/ 0 w 1281165"/>
                  <a:gd name="connsiteY4" fmla="*/ 1420266 h 1420266"/>
                  <a:gd name="connsiteX5" fmla="*/ 235 w 1281165"/>
                  <a:gd name="connsiteY5" fmla="*/ 230131 h 1420266"/>
                  <a:gd name="connsiteX0" fmla="*/ 235 w 1281165"/>
                  <a:gd name="connsiteY0" fmla="*/ 192194 h 1382329"/>
                  <a:gd name="connsiteX1" fmla="*/ 561408 w 1281165"/>
                  <a:gd name="connsiteY1" fmla="*/ 103889 h 1382329"/>
                  <a:gd name="connsiteX2" fmla="*/ 1281165 w 1281165"/>
                  <a:gd name="connsiteY2" fmla="*/ 106189 h 1382329"/>
                  <a:gd name="connsiteX3" fmla="*/ 1281165 w 1281165"/>
                  <a:gd name="connsiteY3" fmla="*/ 1382329 h 1382329"/>
                  <a:gd name="connsiteX4" fmla="*/ 0 w 1281165"/>
                  <a:gd name="connsiteY4" fmla="*/ 1382329 h 1382329"/>
                  <a:gd name="connsiteX5" fmla="*/ 235 w 1281165"/>
                  <a:gd name="connsiteY5" fmla="*/ 192194 h 1382329"/>
                  <a:gd name="connsiteX0" fmla="*/ 235 w 1281165"/>
                  <a:gd name="connsiteY0" fmla="*/ 165074 h 1355209"/>
                  <a:gd name="connsiteX1" fmla="*/ 561408 w 1281165"/>
                  <a:gd name="connsiteY1" fmla="*/ 76769 h 1355209"/>
                  <a:gd name="connsiteX2" fmla="*/ 1281165 w 1281165"/>
                  <a:gd name="connsiteY2" fmla="*/ 79069 h 1355209"/>
                  <a:gd name="connsiteX3" fmla="*/ 1281165 w 1281165"/>
                  <a:gd name="connsiteY3" fmla="*/ 1355209 h 1355209"/>
                  <a:gd name="connsiteX4" fmla="*/ 0 w 1281165"/>
                  <a:gd name="connsiteY4" fmla="*/ 1355209 h 1355209"/>
                  <a:gd name="connsiteX5" fmla="*/ 235 w 1281165"/>
                  <a:gd name="connsiteY5" fmla="*/ 165074 h 1355209"/>
                  <a:gd name="connsiteX0" fmla="*/ 235 w 1281165"/>
                  <a:gd name="connsiteY0" fmla="*/ 126880 h 1317015"/>
                  <a:gd name="connsiteX1" fmla="*/ 561408 w 1281165"/>
                  <a:gd name="connsiteY1" fmla="*/ 38575 h 1317015"/>
                  <a:gd name="connsiteX2" fmla="*/ 1281165 w 1281165"/>
                  <a:gd name="connsiteY2" fmla="*/ 40875 h 1317015"/>
                  <a:gd name="connsiteX3" fmla="*/ 1281165 w 1281165"/>
                  <a:gd name="connsiteY3" fmla="*/ 1317015 h 1317015"/>
                  <a:gd name="connsiteX4" fmla="*/ 0 w 1281165"/>
                  <a:gd name="connsiteY4" fmla="*/ 1317015 h 1317015"/>
                  <a:gd name="connsiteX5" fmla="*/ 235 w 1281165"/>
                  <a:gd name="connsiteY5" fmla="*/ 126880 h 1317015"/>
                  <a:gd name="connsiteX0" fmla="*/ 235 w 1281165"/>
                  <a:gd name="connsiteY0" fmla="*/ 126880 h 1317015"/>
                  <a:gd name="connsiteX1" fmla="*/ 561408 w 1281165"/>
                  <a:gd name="connsiteY1" fmla="*/ 38575 h 1317015"/>
                  <a:gd name="connsiteX2" fmla="*/ 1281165 w 1281165"/>
                  <a:gd name="connsiteY2" fmla="*/ 40875 h 1317015"/>
                  <a:gd name="connsiteX3" fmla="*/ 1281165 w 1281165"/>
                  <a:gd name="connsiteY3" fmla="*/ 1317015 h 1317015"/>
                  <a:gd name="connsiteX4" fmla="*/ 0 w 1281165"/>
                  <a:gd name="connsiteY4" fmla="*/ 1317015 h 1317015"/>
                  <a:gd name="connsiteX5" fmla="*/ 235 w 1281165"/>
                  <a:gd name="connsiteY5" fmla="*/ 126880 h 1317015"/>
                  <a:gd name="connsiteX0" fmla="*/ 235 w 1281165"/>
                  <a:gd name="connsiteY0" fmla="*/ 181142 h 1371277"/>
                  <a:gd name="connsiteX1" fmla="*/ 561408 w 1281165"/>
                  <a:gd name="connsiteY1" fmla="*/ 92837 h 1371277"/>
                  <a:gd name="connsiteX2" fmla="*/ 1281165 w 1281165"/>
                  <a:gd name="connsiteY2" fmla="*/ 95137 h 1371277"/>
                  <a:gd name="connsiteX3" fmla="*/ 1281165 w 1281165"/>
                  <a:gd name="connsiteY3" fmla="*/ 1371277 h 1371277"/>
                  <a:gd name="connsiteX4" fmla="*/ 0 w 1281165"/>
                  <a:gd name="connsiteY4" fmla="*/ 1371277 h 1371277"/>
                  <a:gd name="connsiteX5" fmla="*/ 235 w 1281165"/>
                  <a:gd name="connsiteY5" fmla="*/ 181142 h 1371277"/>
                  <a:gd name="connsiteX0" fmla="*/ 235 w 1281165"/>
                  <a:gd name="connsiteY0" fmla="*/ 181142 h 1371277"/>
                  <a:gd name="connsiteX1" fmla="*/ 552862 w 1281165"/>
                  <a:gd name="connsiteY1" fmla="*/ 92837 h 1371277"/>
                  <a:gd name="connsiteX2" fmla="*/ 1281165 w 1281165"/>
                  <a:gd name="connsiteY2" fmla="*/ 95137 h 1371277"/>
                  <a:gd name="connsiteX3" fmla="*/ 1281165 w 1281165"/>
                  <a:gd name="connsiteY3" fmla="*/ 1371277 h 1371277"/>
                  <a:gd name="connsiteX4" fmla="*/ 0 w 1281165"/>
                  <a:gd name="connsiteY4" fmla="*/ 1371277 h 1371277"/>
                  <a:gd name="connsiteX5" fmla="*/ 235 w 1281165"/>
                  <a:gd name="connsiteY5" fmla="*/ 181142 h 1371277"/>
                  <a:gd name="connsiteX0" fmla="*/ 235 w 1281165"/>
                  <a:gd name="connsiteY0" fmla="*/ 177432 h 1367567"/>
                  <a:gd name="connsiteX1" fmla="*/ 552862 w 1281165"/>
                  <a:gd name="connsiteY1" fmla="*/ 89127 h 1367567"/>
                  <a:gd name="connsiteX2" fmla="*/ 1281165 w 1281165"/>
                  <a:gd name="connsiteY2" fmla="*/ 91427 h 1367567"/>
                  <a:gd name="connsiteX3" fmla="*/ 1281165 w 1281165"/>
                  <a:gd name="connsiteY3" fmla="*/ 1367567 h 1367567"/>
                  <a:gd name="connsiteX4" fmla="*/ 0 w 1281165"/>
                  <a:gd name="connsiteY4" fmla="*/ 1367567 h 1367567"/>
                  <a:gd name="connsiteX5" fmla="*/ 235 w 1281165"/>
                  <a:gd name="connsiteY5" fmla="*/ 177432 h 1367567"/>
                  <a:gd name="connsiteX0" fmla="*/ 235 w 1281165"/>
                  <a:gd name="connsiteY0" fmla="*/ 178350 h 1368485"/>
                  <a:gd name="connsiteX1" fmla="*/ 552862 w 1281165"/>
                  <a:gd name="connsiteY1" fmla="*/ 90045 h 1368485"/>
                  <a:gd name="connsiteX2" fmla="*/ 1281165 w 1281165"/>
                  <a:gd name="connsiteY2" fmla="*/ 92345 h 1368485"/>
                  <a:gd name="connsiteX3" fmla="*/ 1281165 w 1281165"/>
                  <a:gd name="connsiteY3" fmla="*/ 1368485 h 1368485"/>
                  <a:gd name="connsiteX4" fmla="*/ 0 w 1281165"/>
                  <a:gd name="connsiteY4" fmla="*/ 1368485 h 1368485"/>
                  <a:gd name="connsiteX5" fmla="*/ 235 w 1281165"/>
                  <a:gd name="connsiteY5" fmla="*/ 178350 h 1368485"/>
                  <a:gd name="connsiteX0" fmla="*/ 235 w 1281165"/>
                  <a:gd name="connsiteY0" fmla="*/ 179274 h 1369409"/>
                  <a:gd name="connsiteX1" fmla="*/ 552862 w 1281165"/>
                  <a:gd name="connsiteY1" fmla="*/ 90969 h 1369409"/>
                  <a:gd name="connsiteX2" fmla="*/ 1281165 w 1281165"/>
                  <a:gd name="connsiteY2" fmla="*/ 93269 h 1369409"/>
                  <a:gd name="connsiteX3" fmla="*/ 1281165 w 1281165"/>
                  <a:gd name="connsiteY3" fmla="*/ 1369409 h 1369409"/>
                  <a:gd name="connsiteX4" fmla="*/ 0 w 1281165"/>
                  <a:gd name="connsiteY4" fmla="*/ 1369409 h 1369409"/>
                  <a:gd name="connsiteX5" fmla="*/ 235 w 1281165"/>
                  <a:gd name="connsiteY5" fmla="*/ 179274 h 1369409"/>
                  <a:gd name="connsiteX0" fmla="*/ 235 w 1281165"/>
                  <a:gd name="connsiteY0" fmla="*/ 181142 h 1371277"/>
                  <a:gd name="connsiteX1" fmla="*/ 552862 w 1281165"/>
                  <a:gd name="connsiteY1" fmla="*/ 92837 h 1371277"/>
                  <a:gd name="connsiteX2" fmla="*/ 1281165 w 1281165"/>
                  <a:gd name="connsiteY2" fmla="*/ 95137 h 1371277"/>
                  <a:gd name="connsiteX3" fmla="*/ 1281165 w 1281165"/>
                  <a:gd name="connsiteY3" fmla="*/ 1371277 h 1371277"/>
                  <a:gd name="connsiteX4" fmla="*/ 0 w 1281165"/>
                  <a:gd name="connsiteY4" fmla="*/ 1371277 h 1371277"/>
                  <a:gd name="connsiteX5" fmla="*/ 235 w 1281165"/>
                  <a:gd name="connsiteY5" fmla="*/ 181142 h 1371277"/>
                  <a:gd name="connsiteX0" fmla="*/ 95066 w 1375996"/>
                  <a:gd name="connsiteY0" fmla="*/ 181142 h 1427797"/>
                  <a:gd name="connsiteX1" fmla="*/ 647693 w 1375996"/>
                  <a:gd name="connsiteY1" fmla="*/ 92837 h 1427797"/>
                  <a:gd name="connsiteX2" fmla="*/ 1375996 w 1375996"/>
                  <a:gd name="connsiteY2" fmla="*/ 95137 h 1427797"/>
                  <a:gd name="connsiteX3" fmla="*/ 1375996 w 1375996"/>
                  <a:gd name="connsiteY3" fmla="*/ 1371277 h 1427797"/>
                  <a:gd name="connsiteX4" fmla="*/ 94831 w 1375996"/>
                  <a:gd name="connsiteY4" fmla="*/ 1371277 h 1427797"/>
                  <a:gd name="connsiteX5" fmla="*/ 95066 w 1375996"/>
                  <a:gd name="connsiteY5" fmla="*/ 1329128 h 1427797"/>
                  <a:gd name="connsiteX6" fmla="*/ 95066 w 1375996"/>
                  <a:gd name="connsiteY6" fmla="*/ 181142 h 1427797"/>
                  <a:gd name="connsiteX0" fmla="*/ 40927 w 1321857"/>
                  <a:gd name="connsiteY0" fmla="*/ 181142 h 1371277"/>
                  <a:gd name="connsiteX1" fmla="*/ 593554 w 1321857"/>
                  <a:gd name="connsiteY1" fmla="*/ 92837 h 1371277"/>
                  <a:gd name="connsiteX2" fmla="*/ 1321857 w 1321857"/>
                  <a:gd name="connsiteY2" fmla="*/ 95137 h 1371277"/>
                  <a:gd name="connsiteX3" fmla="*/ 1321857 w 1321857"/>
                  <a:gd name="connsiteY3" fmla="*/ 1371277 h 1371277"/>
                  <a:gd name="connsiteX4" fmla="*/ 40927 w 1321857"/>
                  <a:gd name="connsiteY4" fmla="*/ 1329128 h 1371277"/>
                  <a:gd name="connsiteX5" fmla="*/ 40927 w 1321857"/>
                  <a:gd name="connsiteY5" fmla="*/ 181142 h 1371277"/>
                  <a:gd name="connsiteX0" fmla="*/ 1679 w 1282609"/>
                  <a:gd name="connsiteY0" fmla="*/ 181142 h 1371277"/>
                  <a:gd name="connsiteX1" fmla="*/ 554306 w 1282609"/>
                  <a:gd name="connsiteY1" fmla="*/ 92837 h 1371277"/>
                  <a:gd name="connsiteX2" fmla="*/ 1282609 w 1282609"/>
                  <a:gd name="connsiteY2" fmla="*/ 95137 h 1371277"/>
                  <a:gd name="connsiteX3" fmla="*/ 1282609 w 1282609"/>
                  <a:gd name="connsiteY3" fmla="*/ 1371277 h 1371277"/>
                  <a:gd name="connsiteX4" fmla="*/ 1679 w 1282609"/>
                  <a:gd name="connsiteY4" fmla="*/ 1329128 h 1371277"/>
                  <a:gd name="connsiteX5" fmla="*/ 1679 w 1282609"/>
                  <a:gd name="connsiteY5" fmla="*/ 181142 h 1371277"/>
                  <a:gd name="connsiteX0" fmla="*/ 893 w 1287520"/>
                  <a:gd name="connsiteY0" fmla="*/ 182809 h 1370095"/>
                  <a:gd name="connsiteX1" fmla="*/ 559217 w 1287520"/>
                  <a:gd name="connsiteY1" fmla="*/ 91655 h 1370095"/>
                  <a:gd name="connsiteX2" fmla="*/ 1287520 w 1287520"/>
                  <a:gd name="connsiteY2" fmla="*/ 93955 h 1370095"/>
                  <a:gd name="connsiteX3" fmla="*/ 1287520 w 1287520"/>
                  <a:gd name="connsiteY3" fmla="*/ 1370095 h 1370095"/>
                  <a:gd name="connsiteX4" fmla="*/ 6590 w 1287520"/>
                  <a:gd name="connsiteY4" fmla="*/ 1327946 h 1370095"/>
                  <a:gd name="connsiteX5" fmla="*/ 893 w 1287520"/>
                  <a:gd name="connsiteY5" fmla="*/ 182809 h 1370095"/>
                  <a:gd name="connsiteX0" fmla="*/ 893 w 1287520"/>
                  <a:gd name="connsiteY0" fmla="*/ 182809 h 1370095"/>
                  <a:gd name="connsiteX1" fmla="*/ 559217 w 1287520"/>
                  <a:gd name="connsiteY1" fmla="*/ 91655 h 1370095"/>
                  <a:gd name="connsiteX2" fmla="*/ 1287520 w 1287520"/>
                  <a:gd name="connsiteY2" fmla="*/ 93955 h 1370095"/>
                  <a:gd name="connsiteX3" fmla="*/ 1287520 w 1287520"/>
                  <a:gd name="connsiteY3" fmla="*/ 1370095 h 1370095"/>
                  <a:gd name="connsiteX4" fmla="*/ 6590 w 1287520"/>
                  <a:gd name="connsiteY4" fmla="*/ 1327946 h 1370095"/>
                  <a:gd name="connsiteX5" fmla="*/ 893 w 1287520"/>
                  <a:gd name="connsiteY5" fmla="*/ 182809 h 1370095"/>
                  <a:gd name="connsiteX0" fmla="*/ 893 w 1287520"/>
                  <a:gd name="connsiteY0" fmla="*/ 182809 h 1370095"/>
                  <a:gd name="connsiteX1" fmla="*/ 559217 w 1287520"/>
                  <a:gd name="connsiteY1" fmla="*/ 91655 h 1370095"/>
                  <a:gd name="connsiteX2" fmla="*/ 1287520 w 1287520"/>
                  <a:gd name="connsiteY2" fmla="*/ 93955 h 1370095"/>
                  <a:gd name="connsiteX3" fmla="*/ 1287520 w 1287520"/>
                  <a:gd name="connsiteY3" fmla="*/ 1370095 h 1370095"/>
                  <a:gd name="connsiteX4" fmla="*/ 667464 w 1287520"/>
                  <a:gd name="connsiteY4" fmla="*/ 1347887 h 1370095"/>
                  <a:gd name="connsiteX5" fmla="*/ 6590 w 1287520"/>
                  <a:gd name="connsiteY5" fmla="*/ 1327946 h 1370095"/>
                  <a:gd name="connsiteX6" fmla="*/ 893 w 1287520"/>
                  <a:gd name="connsiteY6" fmla="*/ 182809 h 1370095"/>
                  <a:gd name="connsiteX0" fmla="*/ 893 w 1287520"/>
                  <a:gd name="connsiteY0" fmla="*/ 182809 h 1370095"/>
                  <a:gd name="connsiteX1" fmla="*/ 559217 w 1287520"/>
                  <a:gd name="connsiteY1" fmla="*/ 91655 h 1370095"/>
                  <a:gd name="connsiteX2" fmla="*/ 1287520 w 1287520"/>
                  <a:gd name="connsiteY2" fmla="*/ 93955 h 1370095"/>
                  <a:gd name="connsiteX3" fmla="*/ 1287520 w 1287520"/>
                  <a:gd name="connsiteY3" fmla="*/ 1370095 h 1370095"/>
                  <a:gd name="connsiteX4" fmla="*/ 636130 w 1287520"/>
                  <a:gd name="connsiteY4" fmla="*/ 1282369 h 1370095"/>
                  <a:gd name="connsiteX5" fmla="*/ 6590 w 1287520"/>
                  <a:gd name="connsiteY5" fmla="*/ 1327946 h 1370095"/>
                  <a:gd name="connsiteX6" fmla="*/ 893 w 1287520"/>
                  <a:gd name="connsiteY6" fmla="*/ 182809 h 1370095"/>
                  <a:gd name="connsiteX0" fmla="*/ 893 w 1287520"/>
                  <a:gd name="connsiteY0" fmla="*/ 182809 h 1370095"/>
                  <a:gd name="connsiteX1" fmla="*/ 559217 w 1287520"/>
                  <a:gd name="connsiteY1" fmla="*/ 91655 h 1370095"/>
                  <a:gd name="connsiteX2" fmla="*/ 1287520 w 1287520"/>
                  <a:gd name="connsiteY2" fmla="*/ 93955 h 1370095"/>
                  <a:gd name="connsiteX3" fmla="*/ 1287520 w 1287520"/>
                  <a:gd name="connsiteY3" fmla="*/ 1370095 h 1370095"/>
                  <a:gd name="connsiteX4" fmla="*/ 636130 w 1287520"/>
                  <a:gd name="connsiteY4" fmla="*/ 1282369 h 1370095"/>
                  <a:gd name="connsiteX5" fmla="*/ 6590 w 1287520"/>
                  <a:gd name="connsiteY5" fmla="*/ 1327946 h 1370095"/>
                  <a:gd name="connsiteX6" fmla="*/ 893 w 1287520"/>
                  <a:gd name="connsiteY6" fmla="*/ 182809 h 1370095"/>
                  <a:gd name="connsiteX0" fmla="*/ 893 w 1287520"/>
                  <a:gd name="connsiteY0" fmla="*/ 182809 h 1370095"/>
                  <a:gd name="connsiteX1" fmla="*/ 559217 w 1287520"/>
                  <a:gd name="connsiteY1" fmla="*/ 91655 h 1370095"/>
                  <a:gd name="connsiteX2" fmla="*/ 1287520 w 1287520"/>
                  <a:gd name="connsiteY2" fmla="*/ 93955 h 1370095"/>
                  <a:gd name="connsiteX3" fmla="*/ 1287520 w 1287520"/>
                  <a:gd name="connsiteY3" fmla="*/ 1370095 h 1370095"/>
                  <a:gd name="connsiteX4" fmla="*/ 636130 w 1287520"/>
                  <a:gd name="connsiteY4" fmla="*/ 1268126 h 1370095"/>
                  <a:gd name="connsiteX5" fmla="*/ 6590 w 1287520"/>
                  <a:gd name="connsiteY5" fmla="*/ 1327946 h 1370095"/>
                  <a:gd name="connsiteX6" fmla="*/ 893 w 1287520"/>
                  <a:gd name="connsiteY6" fmla="*/ 182809 h 1370095"/>
                  <a:gd name="connsiteX0" fmla="*/ 893 w 1287520"/>
                  <a:gd name="connsiteY0" fmla="*/ 182809 h 1370095"/>
                  <a:gd name="connsiteX1" fmla="*/ 559217 w 1287520"/>
                  <a:gd name="connsiteY1" fmla="*/ 91655 h 1370095"/>
                  <a:gd name="connsiteX2" fmla="*/ 1287520 w 1287520"/>
                  <a:gd name="connsiteY2" fmla="*/ 93955 h 1370095"/>
                  <a:gd name="connsiteX3" fmla="*/ 1287520 w 1287520"/>
                  <a:gd name="connsiteY3" fmla="*/ 1370095 h 1370095"/>
                  <a:gd name="connsiteX4" fmla="*/ 636130 w 1287520"/>
                  <a:gd name="connsiteY4" fmla="*/ 1268126 h 1370095"/>
                  <a:gd name="connsiteX5" fmla="*/ 6590 w 1287520"/>
                  <a:gd name="connsiteY5" fmla="*/ 1327946 h 1370095"/>
                  <a:gd name="connsiteX6" fmla="*/ 893 w 1287520"/>
                  <a:gd name="connsiteY6" fmla="*/ 182809 h 1370095"/>
                  <a:gd name="connsiteX0" fmla="*/ 893 w 1288459"/>
                  <a:gd name="connsiteY0" fmla="*/ 182809 h 1370095"/>
                  <a:gd name="connsiteX1" fmla="*/ 559217 w 1288459"/>
                  <a:gd name="connsiteY1" fmla="*/ 91655 h 1370095"/>
                  <a:gd name="connsiteX2" fmla="*/ 1287520 w 1288459"/>
                  <a:gd name="connsiteY2" fmla="*/ 93955 h 1370095"/>
                  <a:gd name="connsiteX3" fmla="*/ 1288459 w 1288459"/>
                  <a:gd name="connsiteY3" fmla="*/ 1236791 h 1370095"/>
                  <a:gd name="connsiteX4" fmla="*/ 1287520 w 1288459"/>
                  <a:gd name="connsiteY4" fmla="*/ 1370095 h 1370095"/>
                  <a:gd name="connsiteX5" fmla="*/ 636130 w 1288459"/>
                  <a:gd name="connsiteY5" fmla="*/ 1268126 h 1370095"/>
                  <a:gd name="connsiteX6" fmla="*/ 6590 w 1288459"/>
                  <a:gd name="connsiteY6" fmla="*/ 1327946 h 1370095"/>
                  <a:gd name="connsiteX7" fmla="*/ 893 w 1288459"/>
                  <a:gd name="connsiteY7" fmla="*/ 182809 h 1370095"/>
                  <a:gd name="connsiteX0" fmla="*/ 893 w 1331188"/>
                  <a:gd name="connsiteY0" fmla="*/ 182809 h 1370095"/>
                  <a:gd name="connsiteX1" fmla="*/ 559217 w 1331188"/>
                  <a:gd name="connsiteY1" fmla="*/ 91655 h 1370095"/>
                  <a:gd name="connsiteX2" fmla="*/ 1287520 w 1331188"/>
                  <a:gd name="connsiteY2" fmla="*/ 93955 h 1370095"/>
                  <a:gd name="connsiteX3" fmla="*/ 1331188 w 1331188"/>
                  <a:gd name="connsiteY3" fmla="*/ 1236791 h 1370095"/>
                  <a:gd name="connsiteX4" fmla="*/ 1287520 w 1331188"/>
                  <a:gd name="connsiteY4" fmla="*/ 1370095 h 1370095"/>
                  <a:gd name="connsiteX5" fmla="*/ 636130 w 1331188"/>
                  <a:gd name="connsiteY5" fmla="*/ 1268126 h 1370095"/>
                  <a:gd name="connsiteX6" fmla="*/ 6590 w 1331188"/>
                  <a:gd name="connsiteY6" fmla="*/ 1327946 h 1370095"/>
                  <a:gd name="connsiteX7" fmla="*/ 893 w 1331188"/>
                  <a:gd name="connsiteY7" fmla="*/ 182809 h 1370095"/>
                  <a:gd name="connsiteX0" fmla="*/ 893 w 1297004"/>
                  <a:gd name="connsiteY0" fmla="*/ 182809 h 1370095"/>
                  <a:gd name="connsiteX1" fmla="*/ 559217 w 1297004"/>
                  <a:gd name="connsiteY1" fmla="*/ 91655 h 1370095"/>
                  <a:gd name="connsiteX2" fmla="*/ 1287520 w 1297004"/>
                  <a:gd name="connsiteY2" fmla="*/ 93955 h 1370095"/>
                  <a:gd name="connsiteX3" fmla="*/ 1297004 w 1297004"/>
                  <a:gd name="connsiteY3" fmla="*/ 1236791 h 1370095"/>
                  <a:gd name="connsiteX4" fmla="*/ 1287520 w 1297004"/>
                  <a:gd name="connsiteY4" fmla="*/ 1370095 h 1370095"/>
                  <a:gd name="connsiteX5" fmla="*/ 636130 w 1297004"/>
                  <a:gd name="connsiteY5" fmla="*/ 1268126 h 1370095"/>
                  <a:gd name="connsiteX6" fmla="*/ 6590 w 1297004"/>
                  <a:gd name="connsiteY6" fmla="*/ 1327946 h 1370095"/>
                  <a:gd name="connsiteX7" fmla="*/ 893 w 1297004"/>
                  <a:gd name="connsiteY7" fmla="*/ 182809 h 1370095"/>
                  <a:gd name="connsiteX0" fmla="*/ 893 w 1297004"/>
                  <a:gd name="connsiteY0" fmla="*/ 182809 h 1327946"/>
                  <a:gd name="connsiteX1" fmla="*/ 559217 w 1297004"/>
                  <a:gd name="connsiteY1" fmla="*/ 91655 h 1327946"/>
                  <a:gd name="connsiteX2" fmla="*/ 1287520 w 1297004"/>
                  <a:gd name="connsiteY2" fmla="*/ 93955 h 1327946"/>
                  <a:gd name="connsiteX3" fmla="*/ 1297004 w 1297004"/>
                  <a:gd name="connsiteY3" fmla="*/ 1236791 h 1327946"/>
                  <a:gd name="connsiteX4" fmla="*/ 636130 w 1297004"/>
                  <a:gd name="connsiteY4" fmla="*/ 1268126 h 1327946"/>
                  <a:gd name="connsiteX5" fmla="*/ 6590 w 1297004"/>
                  <a:gd name="connsiteY5" fmla="*/ 1327946 h 1327946"/>
                  <a:gd name="connsiteX6" fmla="*/ 893 w 1297004"/>
                  <a:gd name="connsiteY6" fmla="*/ 182809 h 1327946"/>
                  <a:gd name="connsiteX0" fmla="*/ 893 w 1297004"/>
                  <a:gd name="connsiteY0" fmla="*/ 182809 h 1338800"/>
                  <a:gd name="connsiteX1" fmla="*/ 559217 w 1297004"/>
                  <a:gd name="connsiteY1" fmla="*/ 91655 h 1338800"/>
                  <a:gd name="connsiteX2" fmla="*/ 1287520 w 1297004"/>
                  <a:gd name="connsiteY2" fmla="*/ 93955 h 1338800"/>
                  <a:gd name="connsiteX3" fmla="*/ 1297004 w 1297004"/>
                  <a:gd name="connsiteY3" fmla="*/ 1236791 h 1338800"/>
                  <a:gd name="connsiteX4" fmla="*/ 636130 w 1297004"/>
                  <a:gd name="connsiteY4" fmla="*/ 1268126 h 1338800"/>
                  <a:gd name="connsiteX5" fmla="*/ 6590 w 1297004"/>
                  <a:gd name="connsiteY5" fmla="*/ 1327946 h 1338800"/>
                  <a:gd name="connsiteX6" fmla="*/ 893 w 1297004"/>
                  <a:gd name="connsiteY6" fmla="*/ 182809 h 1338800"/>
                  <a:gd name="connsiteX0" fmla="*/ 893 w 1297004"/>
                  <a:gd name="connsiteY0" fmla="*/ 182809 h 1418014"/>
                  <a:gd name="connsiteX1" fmla="*/ 559217 w 1297004"/>
                  <a:gd name="connsiteY1" fmla="*/ 91655 h 1418014"/>
                  <a:gd name="connsiteX2" fmla="*/ 1287520 w 1297004"/>
                  <a:gd name="connsiteY2" fmla="*/ 93955 h 1418014"/>
                  <a:gd name="connsiteX3" fmla="*/ 1297004 w 1297004"/>
                  <a:gd name="connsiteY3" fmla="*/ 1236791 h 1418014"/>
                  <a:gd name="connsiteX4" fmla="*/ 636130 w 1297004"/>
                  <a:gd name="connsiteY4" fmla="*/ 1268126 h 1418014"/>
                  <a:gd name="connsiteX5" fmla="*/ 6590 w 1297004"/>
                  <a:gd name="connsiteY5" fmla="*/ 1327946 h 1418014"/>
                  <a:gd name="connsiteX6" fmla="*/ 893 w 1297004"/>
                  <a:gd name="connsiteY6" fmla="*/ 182809 h 1418014"/>
                  <a:gd name="connsiteX0" fmla="*/ 893 w 1297004"/>
                  <a:gd name="connsiteY0" fmla="*/ 182809 h 1417039"/>
                  <a:gd name="connsiteX1" fmla="*/ 559217 w 1297004"/>
                  <a:gd name="connsiteY1" fmla="*/ 91655 h 1417039"/>
                  <a:gd name="connsiteX2" fmla="*/ 1287520 w 1297004"/>
                  <a:gd name="connsiteY2" fmla="*/ 93955 h 1417039"/>
                  <a:gd name="connsiteX3" fmla="*/ 1297004 w 1297004"/>
                  <a:gd name="connsiteY3" fmla="*/ 1236791 h 1417039"/>
                  <a:gd name="connsiteX4" fmla="*/ 636130 w 1297004"/>
                  <a:gd name="connsiteY4" fmla="*/ 1268126 h 1417039"/>
                  <a:gd name="connsiteX5" fmla="*/ 6590 w 1297004"/>
                  <a:gd name="connsiteY5" fmla="*/ 1327946 h 1417039"/>
                  <a:gd name="connsiteX6" fmla="*/ 893 w 1297004"/>
                  <a:gd name="connsiteY6" fmla="*/ 182809 h 1417039"/>
                  <a:gd name="connsiteX0" fmla="*/ 893 w 1297004"/>
                  <a:gd name="connsiteY0" fmla="*/ 182809 h 1416069"/>
                  <a:gd name="connsiteX1" fmla="*/ 559217 w 1297004"/>
                  <a:gd name="connsiteY1" fmla="*/ 91655 h 1416069"/>
                  <a:gd name="connsiteX2" fmla="*/ 1287520 w 1297004"/>
                  <a:gd name="connsiteY2" fmla="*/ 93955 h 1416069"/>
                  <a:gd name="connsiteX3" fmla="*/ 1297004 w 1297004"/>
                  <a:gd name="connsiteY3" fmla="*/ 1236791 h 1416069"/>
                  <a:gd name="connsiteX4" fmla="*/ 636130 w 1297004"/>
                  <a:gd name="connsiteY4" fmla="*/ 1268126 h 1416069"/>
                  <a:gd name="connsiteX5" fmla="*/ 6590 w 1297004"/>
                  <a:gd name="connsiteY5" fmla="*/ 1327946 h 1416069"/>
                  <a:gd name="connsiteX6" fmla="*/ 893 w 1297004"/>
                  <a:gd name="connsiteY6" fmla="*/ 182809 h 1416069"/>
                  <a:gd name="connsiteX0" fmla="*/ 893 w 1297004"/>
                  <a:gd name="connsiteY0" fmla="*/ 182809 h 1416069"/>
                  <a:gd name="connsiteX1" fmla="*/ 559217 w 1297004"/>
                  <a:gd name="connsiteY1" fmla="*/ 91655 h 1416069"/>
                  <a:gd name="connsiteX2" fmla="*/ 1287520 w 1297004"/>
                  <a:gd name="connsiteY2" fmla="*/ 93955 h 1416069"/>
                  <a:gd name="connsiteX3" fmla="*/ 1297004 w 1297004"/>
                  <a:gd name="connsiteY3" fmla="*/ 1236791 h 1416069"/>
                  <a:gd name="connsiteX4" fmla="*/ 636130 w 1297004"/>
                  <a:gd name="connsiteY4" fmla="*/ 1268126 h 1416069"/>
                  <a:gd name="connsiteX5" fmla="*/ 6590 w 1297004"/>
                  <a:gd name="connsiteY5" fmla="*/ 1327946 h 1416069"/>
                  <a:gd name="connsiteX6" fmla="*/ 893 w 1297004"/>
                  <a:gd name="connsiteY6" fmla="*/ 182809 h 1416069"/>
                  <a:gd name="connsiteX0" fmla="*/ 893 w 1297004"/>
                  <a:gd name="connsiteY0" fmla="*/ 182809 h 1416069"/>
                  <a:gd name="connsiteX1" fmla="*/ 559217 w 1297004"/>
                  <a:gd name="connsiteY1" fmla="*/ 91655 h 1416069"/>
                  <a:gd name="connsiteX2" fmla="*/ 1287520 w 1297004"/>
                  <a:gd name="connsiteY2" fmla="*/ 93955 h 1416069"/>
                  <a:gd name="connsiteX3" fmla="*/ 1297004 w 1297004"/>
                  <a:gd name="connsiteY3" fmla="*/ 1236791 h 1416069"/>
                  <a:gd name="connsiteX4" fmla="*/ 636130 w 1297004"/>
                  <a:gd name="connsiteY4" fmla="*/ 1268126 h 1416069"/>
                  <a:gd name="connsiteX5" fmla="*/ 6590 w 1297004"/>
                  <a:gd name="connsiteY5" fmla="*/ 1327946 h 1416069"/>
                  <a:gd name="connsiteX6" fmla="*/ 893 w 1297004"/>
                  <a:gd name="connsiteY6" fmla="*/ 182809 h 1416069"/>
                  <a:gd name="connsiteX0" fmla="*/ 893 w 1297004"/>
                  <a:gd name="connsiteY0" fmla="*/ 182809 h 1416069"/>
                  <a:gd name="connsiteX1" fmla="*/ 559217 w 1297004"/>
                  <a:gd name="connsiteY1" fmla="*/ 91655 h 1416069"/>
                  <a:gd name="connsiteX2" fmla="*/ 1287520 w 1297004"/>
                  <a:gd name="connsiteY2" fmla="*/ 93955 h 1416069"/>
                  <a:gd name="connsiteX3" fmla="*/ 1297004 w 1297004"/>
                  <a:gd name="connsiteY3" fmla="*/ 1236791 h 1416069"/>
                  <a:gd name="connsiteX4" fmla="*/ 636130 w 1297004"/>
                  <a:gd name="connsiteY4" fmla="*/ 1268126 h 1416069"/>
                  <a:gd name="connsiteX5" fmla="*/ 6590 w 1297004"/>
                  <a:gd name="connsiteY5" fmla="*/ 1327946 h 1416069"/>
                  <a:gd name="connsiteX6" fmla="*/ 893 w 1297004"/>
                  <a:gd name="connsiteY6" fmla="*/ 182809 h 1416069"/>
                  <a:gd name="connsiteX0" fmla="*/ 893 w 1297004"/>
                  <a:gd name="connsiteY0" fmla="*/ 182809 h 1416069"/>
                  <a:gd name="connsiteX1" fmla="*/ 559217 w 1297004"/>
                  <a:gd name="connsiteY1" fmla="*/ 91655 h 1416069"/>
                  <a:gd name="connsiteX2" fmla="*/ 1287520 w 1297004"/>
                  <a:gd name="connsiteY2" fmla="*/ 93955 h 1416069"/>
                  <a:gd name="connsiteX3" fmla="*/ 1297004 w 1297004"/>
                  <a:gd name="connsiteY3" fmla="*/ 1236791 h 1416069"/>
                  <a:gd name="connsiteX4" fmla="*/ 636130 w 1297004"/>
                  <a:gd name="connsiteY4" fmla="*/ 1268126 h 1416069"/>
                  <a:gd name="connsiteX5" fmla="*/ 6590 w 1297004"/>
                  <a:gd name="connsiteY5" fmla="*/ 1327946 h 1416069"/>
                  <a:gd name="connsiteX6" fmla="*/ 893 w 1297004"/>
                  <a:gd name="connsiteY6" fmla="*/ 182809 h 1416069"/>
                  <a:gd name="connsiteX0" fmla="*/ 893 w 1297004"/>
                  <a:gd name="connsiteY0" fmla="*/ 182809 h 1416069"/>
                  <a:gd name="connsiteX1" fmla="*/ 559217 w 1297004"/>
                  <a:gd name="connsiteY1" fmla="*/ 91655 h 1416069"/>
                  <a:gd name="connsiteX2" fmla="*/ 1287520 w 1297004"/>
                  <a:gd name="connsiteY2" fmla="*/ 93955 h 1416069"/>
                  <a:gd name="connsiteX3" fmla="*/ 1297004 w 1297004"/>
                  <a:gd name="connsiteY3" fmla="*/ 1236791 h 1416069"/>
                  <a:gd name="connsiteX4" fmla="*/ 636130 w 1297004"/>
                  <a:gd name="connsiteY4" fmla="*/ 1268126 h 1416069"/>
                  <a:gd name="connsiteX5" fmla="*/ 6590 w 1297004"/>
                  <a:gd name="connsiteY5" fmla="*/ 1327946 h 1416069"/>
                  <a:gd name="connsiteX6" fmla="*/ 893 w 1297004"/>
                  <a:gd name="connsiteY6" fmla="*/ 182809 h 1416069"/>
                  <a:gd name="connsiteX0" fmla="*/ 893 w 1297004"/>
                  <a:gd name="connsiteY0" fmla="*/ 182809 h 1416069"/>
                  <a:gd name="connsiteX1" fmla="*/ 559217 w 1297004"/>
                  <a:gd name="connsiteY1" fmla="*/ 91655 h 1416069"/>
                  <a:gd name="connsiteX2" fmla="*/ 1290369 w 1297004"/>
                  <a:gd name="connsiteY2" fmla="*/ 91107 h 1416069"/>
                  <a:gd name="connsiteX3" fmla="*/ 1297004 w 1297004"/>
                  <a:gd name="connsiteY3" fmla="*/ 1236791 h 1416069"/>
                  <a:gd name="connsiteX4" fmla="*/ 636130 w 1297004"/>
                  <a:gd name="connsiteY4" fmla="*/ 1268126 h 1416069"/>
                  <a:gd name="connsiteX5" fmla="*/ 6590 w 1297004"/>
                  <a:gd name="connsiteY5" fmla="*/ 1327946 h 1416069"/>
                  <a:gd name="connsiteX6" fmla="*/ 893 w 1297004"/>
                  <a:gd name="connsiteY6" fmla="*/ 182809 h 1416069"/>
                  <a:gd name="connsiteX0" fmla="*/ 893 w 1297004"/>
                  <a:gd name="connsiteY0" fmla="*/ 184680 h 1417940"/>
                  <a:gd name="connsiteX1" fmla="*/ 559217 w 1297004"/>
                  <a:gd name="connsiteY1" fmla="*/ 93526 h 1417940"/>
                  <a:gd name="connsiteX2" fmla="*/ 1290369 w 1297004"/>
                  <a:gd name="connsiteY2" fmla="*/ 92978 h 1417940"/>
                  <a:gd name="connsiteX3" fmla="*/ 1297004 w 1297004"/>
                  <a:gd name="connsiteY3" fmla="*/ 1238662 h 1417940"/>
                  <a:gd name="connsiteX4" fmla="*/ 636130 w 1297004"/>
                  <a:gd name="connsiteY4" fmla="*/ 1269997 h 1417940"/>
                  <a:gd name="connsiteX5" fmla="*/ 6590 w 1297004"/>
                  <a:gd name="connsiteY5" fmla="*/ 1329817 h 1417940"/>
                  <a:gd name="connsiteX6" fmla="*/ 893 w 1297004"/>
                  <a:gd name="connsiteY6" fmla="*/ 184680 h 1417940"/>
                  <a:gd name="connsiteX0" fmla="*/ 893 w 1297004"/>
                  <a:gd name="connsiteY0" fmla="*/ 184680 h 1417940"/>
                  <a:gd name="connsiteX1" fmla="*/ 559217 w 1297004"/>
                  <a:gd name="connsiteY1" fmla="*/ 93526 h 1417940"/>
                  <a:gd name="connsiteX2" fmla="*/ 1287520 w 1297004"/>
                  <a:gd name="connsiteY2" fmla="*/ 90129 h 1417940"/>
                  <a:gd name="connsiteX3" fmla="*/ 1297004 w 1297004"/>
                  <a:gd name="connsiteY3" fmla="*/ 1238662 h 1417940"/>
                  <a:gd name="connsiteX4" fmla="*/ 636130 w 1297004"/>
                  <a:gd name="connsiteY4" fmla="*/ 1269997 h 1417940"/>
                  <a:gd name="connsiteX5" fmla="*/ 6590 w 1297004"/>
                  <a:gd name="connsiteY5" fmla="*/ 1329817 h 1417940"/>
                  <a:gd name="connsiteX6" fmla="*/ 893 w 1297004"/>
                  <a:gd name="connsiteY6" fmla="*/ 184680 h 1417940"/>
                  <a:gd name="connsiteX0" fmla="*/ 893 w 1297004"/>
                  <a:gd name="connsiteY0" fmla="*/ 184680 h 1417940"/>
                  <a:gd name="connsiteX1" fmla="*/ 559217 w 1297004"/>
                  <a:gd name="connsiteY1" fmla="*/ 93526 h 1417940"/>
                  <a:gd name="connsiteX2" fmla="*/ 1287520 w 1297004"/>
                  <a:gd name="connsiteY2" fmla="*/ 90129 h 1417940"/>
                  <a:gd name="connsiteX3" fmla="*/ 1297004 w 1297004"/>
                  <a:gd name="connsiteY3" fmla="*/ 1238662 h 1417940"/>
                  <a:gd name="connsiteX4" fmla="*/ 636130 w 1297004"/>
                  <a:gd name="connsiteY4" fmla="*/ 1269997 h 1417940"/>
                  <a:gd name="connsiteX5" fmla="*/ 6590 w 1297004"/>
                  <a:gd name="connsiteY5" fmla="*/ 1329817 h 1417940"/>
                  <a:gd name="connsiteX6" fmla="*/ 893 w 1297004"/>
                  <a:gd name="connsiteY6" fmla="*/ 184680 h 1417940"/>
                  <a:gd name="connsiteX0" fmla="*/ 1112 w 1294842"/>
                  <a:gd name="connsiteY0" fmla="*/ 184680 h 1417940"/>
                  <a:gd name="connsiteX1" fmla="*/ 557055 w 1294842"/>
                  <a:gd name="connsiteY1" fmla="*/ 93526 h 1417940"/>
                  <a:gd name="connsiteX2" fmla="*/ 1285358 w 1294842"/>
                  <a:gd name="connsiteY2" fmla="*/ 90129 h 1417940"/>
                  <a:gd name="connsiteX3" fmla="*/ 1294842 w 1294842"/>
                  <a:gd name="connsiteY3" fmla="*/ 1238662 h 1417940"/>
                  <a:gd name="connsiteX4" fmla="*/ 633968 w 1294842"/>
                  <a:gd name="connsiteY4" fmla="*/ 1269997 h 1417940"/>
                  <a:gd name="connsiteX5" fmla="*/ 4428 w 1294842"/>
                  <a:gd name="connsiteY5" fmla="*/ 1329817 h 1417940"/>
                  <a:gd name="connsiteX6" fmla="*/ 1112 w 1294842"/>
                  <a:gd name="connsiteY6" fmla="*/ 184680 h 1417940"/>
                  <a:gd name="connsiteX0" fmla="*/ 1469 w 1292818"/>
                  <a:gd name="connsiteY0" fmla="*/ 184680 h 1417940"/>
                  <a:gd name="connsiteX1" fmla="*/ 555031 w 1292818"/>
                  <a:gd name="connsiteY1" fmla="*/ 93526 h 1417940"/>
                  <a:gd name="connsiteX2" fmla="*/ 1283334 w 1292818"/>
                  <a:gd name="connsiteY2" fmla="*/ 90129 h 1417940"/>
                  <a:gd name="connsiteX3" fmla="*/ 1292818 w 1292818"/>
                  <a:gd name="connsiteY3" fmla="*/ 1238662 h 1417940"/>
                  <a:gd name="connsiteX4" fmla="*/ 631944 w 1292818"/>
                  <a:gd name="connsiteY4" fmla="*/ 1269997 h 1417940"/>
                  <a:gd name="connsiteX5" fmla="*/ 2404 w 1292818"/>
                  <a:gd name="connsiteY5" fmla="*/ 1329817 h 1417940"/>
                  <a:gd name="connsiteX6" fmla="*/ 1469 w 1292818"/>
                  <a:gd name="connsiteY6" fmla="*/ 184680 h 1417940"/>
                  <a:gd name="connsiteX0" fmla="*/ 2154 w 1291121"/>
                  <a:gd name="connsiteY0" fmla="*/ 184680 h 1417940"/>
                  <a:gd name="connsiteX1" fmla="*/ 553334 w 1291121"/>
                  <a:gd name="connsiteY1" fmla="*/ 93526 h 1417940"/>
                  <a:gd name="connsiteX2" fmla="*/ 1281637 w 1291121"/>
                  <a:gd name="connsiteY2" fmla="*/ 90129 h 1417940"/>
                  <a:gd name="connsiteX3" fmla="*/ 1291121 w 1291121"/>
                  <a:gd name="connsiteY3" fmla="*/ 1238662 h 1417940"/>
                  <a:gd name="connsiteX4" fmla="*/ 630247 w 1291121"/>
                  <a:gd name="connsiteY4" fmla="*/ 1269997 h 1417940"/>
                  <a:gd name="connsiteX5" fmla="*/ 707 w 1291121"/>
                  <a:gd name="connsiteY5" fmla="*/ 1329817 h 1417940"/>
                  <a:gd name="connsiteX6" fmla="*/ 2154 w 1291121"/>
                  <a:gd name="connsiteY6" fmla="*/ 184680 h 1417940"/>
                  <a:gd name="connsiteX0" fmla="*/ 1468 w 1292817"/>
                  <a:gd name="connsiteY0" fmla="*/ 184680 h 1417940"/>
                  <a:gd name="connsiteX1" fmla="*/ 555030 w 1292817"/>
                  <a:gd name="connsiteY1" fmla="*/ 93526 h 1417940"/>
                  <a:gd name="connsiteX2" fmla="*/ 1283333 w 1292817"/>
                  <a:gd name="connsiteY2" fmla="*/ 90129 h 1417940"/>
                  <a:gd name="connsiteX3" fmla="*/ 1292817 w 1292817"/>
                  <a:gd name="connsiteY3" fmla="*/ 1238662 h 1417940"/>
                  <a:gd name="connsiteX4" fmla="*/ 631943 w 1292817"/>
                  <a:gd name="connsiteY4" fmla="*/ 1269997 h 1417940"/>
                  <a:gd name="connsiteX5" fmla="*/ 2403 w 1292817"/>
                  <a:gd name="connsiteY5" fmla="*/ 1329817 h 1417940"/>
                  <a:gd name="connsiteX6" fmla="*/ 1468 w 1292817"/>
                  <a:gd name="connsiteY6" fmla="*/ 184680 h 1417940"/>
                  <a:gd name="connsiteX0" fmla="*/ 1468 w 1292817"/>
                  <a:gd name="connsiteY0" fmla="*/ 184680 h 1417940"/>
                  <a:gd name="connsiteX1" fmla="*/ 555030 w 1292817"/>
                  <a:gd name="connsiteY1" fmla="*/ 93526 h 1417940"/>
                  <a:gd name="connsiteX2" fmla="*/ 1283333 w 1292817"/>
                  <a:gd name="connsiteY2" fmla="*/ 90129 h 1417940"/>
                  <a:gd name="connsiteX3" fmla="*/ 1292817 w 1292817"/>
                  <a:gd name="connsiteY3" fmla="*/ 1238662 h 1417940"/>
                  <a:gd name="connsiteX4" fmla="*/ 631943 w 1292817"/>
                  <a:gd name="connsiteY4" fmla="*/ 1269997 h 1417940"/>
                  <a:gd name="connsiteX5" fmla="*/ 2403 w 1292817"/>
                  <a:gd name="connsiteY5" fmla="*/ 1329817 h 1417940"/>
                  <a:gd name="connsiteX6" fmla="*/ 1468 w 1292817"/>
                  <a:gd name="connsiteY6" fmla="*/ 184680 h 1417940"/>
                  <a:gd name="connsiteX0" fmla="*/ 0 w 1291349"/>
                  <a:gd name="connsiteY0" fmla="*/ 184680 h 1417940"/>
                  <a:gd name="connsiteX1" fmla="*/ 553562 w 1291349"/>
                  <a:gd name="connsiteY1" fmla="*/ 93526 h 1417940"/>
                  <a:gd name="connsiteX2" fmla="*/ 1281865 w 1291349"/>
                  <a:gd name="connsiteY2" fmla="*/ 90129 h 1417940"/>
                  <a:gd name="connsiteX3" fmla="*/ 1291349 w 1291349"/>
                  <a:gd name="connsiteY3" fmla="*/ 1238662 h 1417940"/>
                  <a:gd name="connsiteX4" fmla="*/ 630475 w 1291349"/>
                  <a:gd name="connsiteY4" fmla="*/ 1269997 h 1417940"/>
                  <a:gd name="connsiteX5" fmla="*/ 935 w 1291349"/>
                  <a:gd name="connsiteY5" fmla="*/ 1329817 h 1417940"/>
                  <a:gd name="connsiteX6" fmla="*/ 0 w 1291349"/>
                  <a:gd name="connsiteY6" fmla="*/ 184680 h 1417940"/>
                  <a:gd name="connsiteX0" fmla="*/ 0 w 1293731"/>
                  <a:gd name="connsiteY0" fmla="*/ 184680 h 1417940"/>
                  <a:gd name="connsiteX1" fmla="*/ 555944 w 1293731"/>
                  <a:gd name="connsiteY1" fmla="*/ 93526 h 1417940"/>
                  <a:gd name="connsiteX2" fmla="*/ 1284247 w 1293731"/>
                  <a:gd name="connsiteY2" fmla="*/ 90129 h 1417940"/>
                  <a:gd name="connsiteX3" fmla="*/ 1293731 w 1293731"/>
                  <a:gd name="connsiteY3" fmla="*/ 1238662 h 1417940"/>
                  <a:gd name="connsiteX4" fmla="*/ 632857 w 1293731"/>
                  <a:gd name="connsiteY4" fmla="*/ 1269997 h 1417940"/>
                  <a:gd name="connsiteX5" fmla="*/ 3317 w 1293731"/>
                  <a:gd name="connsiteY5" fmla="*/ 1329817 h 1417940"/>
                  <a:gd name="connsiteX6" fmla="*/ 0 w 1293731"/>
                  <a:gd name="connsiteY6" fmla="*/ 184680 h 1417940"/>
                  <a:gd name="connsiteX0" fmla="*/ 0 w 1293731"/>
                  <a:gd name="connsiteY0" fmla="*/ 184680 h 1417940"/>
                  <a:gd name="connsiteX1" fmla="*/ 555944 w 1293731"/>
                  <a:gd name="connsiteY1" fmla="*/ 93526 h 1417940"/>
                  <a:gd name="connsiteX2" fmla="*/ 1284247 w 1293731"/>
                  <a:gd name="connsiteY2" fmla="*/ 90129 h 1417940"/>
                  <a:gd name="connsiteX3" fmla="*/ 1293731 w 1293731"/>
                  <a:gd name="connsiteY3" fmla="*/ 1238662 h 1417940"/>
                  <a:gd name="connsiteX4" fmla="*/ 632857 w 1293731"/>
                  <a:gd name="connsiteY4" fmla="*/ 1269997 h 1417940"/>
                  <a:gd name="connsiteX5" fmla="*/ 3317 w 1293731"/>
                  <a:gd name="connsiteY5" fmla="*/ 1329817 h 1417940"/>
                  <a:gd name="connsiteX6" fmla="*/ 0 w 1293731"/>
                  <a:gd name="connsiteY6" fmla="*/ 184680 h 1417940"/>
                  <a:gd name="connsiteX0" fmla="*/ 0 w 1293731"/>
                  <a:gd name="connsiteY0" fmla="*/ 184680 h 1417940"/>
                  <a:gd name="connsiteX1" fmla="*/ 555944 w 1293731"/>
                  <a:gd name="connsiteY1" fmla="*/ 93526 h 1417940"/>
                  <a:gd name="connsiteX2" fmla="*/ 1284247 w 1293731"/>
                  <a:gd name="connsiteY2" fmla="*/ 90129 h 1417940"/>
                  <a:gd name="connsiteX3" fmla="*/ 1293731 w 1293731"/>
                  <a:gd name="connsiteY3" fmla="*/ 1238662 h 1417940"/>
                  <a:gd name="connsiteX4" fmla="*/ 632857 w 1293731"/>
                  <a:gd name="connsiteY4" fmla="*/ 1269997 h 1417940"/>
                  <a:gd name="connsiteX5" fmla="*/ 936 w 1293731"/>
                  <a:gd name="connsiteY5" fmla="*/ 1329817 h 1417940"/>
                  <a:gd name="connsiteX6" fmla="*/ 0 w 1293731"/>
                  <a:gd name="connsiteY6" fmla="*/ 184680 h 1417940"/>
                  <a:gd name="connsiteX0" fmla="*/ 0 w 1293731"/>
                  <a:gd name="connsiteY0" fmla="*/ 184680 h 1417940"/>
                  <a:gd name="connsiteX1" fmla="*/ 555944 w 1293731"/>
                  <a:gd name="connsiteY1" fmla="*/ 93526 h 1417940"/>
                  <a:gd name="connsiteX2" fmla="*/ 1284247 w 1293731"/>
                  <a:gd name="connsiteY2" fmla="*/ 90129 h 1417940"/>
                  <a:gd name="connsiteX3" fmla="*/ 1293731 w 1293731"/>
                  <a:gd name="connsiteY3" fmla="*/ 1238662 h 1417940"/>
                  <a:gd name="connsiteX4" fmla="*/ 632857 w 1293731"/>
                  <a:gd name="connsiteY4" fmla="*/ 1269997 h 1417940"/>
                  <a:gd name="connsiteX5" fmla="*/ 8080 w 1293731"/>
                  <a:gd name="connsiteY5" fmla="*/ 1329817 h 1417940"/>
                  <a:gd name="connsiteX6" fmla="*/ 0 w 1293731"/>
                  <a:gd name="connsiteY6" fmla="*/ 184680 h 1417940"/>
                  <a:gd name="connsiteX0" fmla="*/ 0 w 1293731"/>
                  <a:gd name="connsiteY0" fmla="*/ 184680 h 1417940"/>
                  <a:gd name="connsiteX1" fmla="*/ 555944 w 1293731"/>
                  <a:gd name="connsiteY1" fmla="*/ 93526 h 1417940"/>
                  <a:gd name="connsiteX2" fmla="*/ 1284247 w 1293731"/>
                  <a:gd name="connsiteY2" fmla="*/ 90129 h 1417940"/>
                  <a:gd name="connsiteX3" fmla="*/ 1293731 w 1293731"/>
                  <a:gd name="connsiteY3" fmla="*/ 1238662 h 1417940"/>
                  <a:gd name="connsiteX4" fmla="*/ 632857 w 1293731"/>
                  <a:gd name="connsiteY4" fmla="*/ 1269997 h 1417940"/>
                  <a:gd name="connsiteX5" fmla="*/ 5699 w 1293731"/>
                  <a:gd name="connsiteY5" fmla="*/ 1329817 h 1417940"/>
                  <a:gd name="connsiteX6" fmla="*/ 0 w 1293731"/>
                  <a:gd name="connsiteY6" fmla="*/ 184680 h 1417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93731" h="1417940">
                    <a:moveTo>
                      <a:pt x="0" y="184680"/>
                    </a:moveTo>
                    <a:cubicBezTo>
                      <a:pt x="175703" y="-51182"/>
                      <a:pt x="356699" y="-37419"/>
                      <a:pt x="555944" y="93526"/>
                    </a:cubicBezTo>
                    <a:cubicBezTo>
                      <a:pt x="812162" y="221622"/>
                      <a:pt x="1041324" y="432532"/>
                      <a:pt x="1284247" y="90129"/>
                    </a:cubicBezTo>
                    <a:cubicBezTo>
                      <a:pt x="1287408" y="471074"/>
                      <a:pt x="1290570" y="857717"/>
                      <a:pt x="1293731" y="1238662"/>
                    </a:cubicBezTo>
                    <a:cubicBezTo>
                      <a:pt x="1138958" y="1448508"/>
                      <a:pt x="955698" y="1493137"/>
                      <a:pt x="632857" y="1269997"/>
                    </a:cubicBezTo>
                    <a:cubicBezTo>
                      <a:pt x="309067" y="1073444"/>
                      <a:pt x="181363" y="1124718"/>
                      <a:pt x="5699" y="1329817"/>
                    </a:cubicBezTo>
                    <a:cubicBezTo>
                      <a:pt x="5738" y="1131461"/>
                      <a:pt x="3347" y="404971"/>
                      <a:pt x="0" y="184680"/>
                    </a:cubicBezTo>
                    <a:close/>
                  </a:path>
                </a:pathLst>
              </a:custGeom>
              <a:solidFill>
                <a:schemeClr val="accent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61" name="Rounded Rectangle 60">
                <a:extLst>
                  <a:ext uri="{FF2B5EF4-FFF2-40B4-BE49-F238E27FC236}">
                    <a16:creationId xmlns:a16="http://schemas.microsoft.com/office/drawing/2014/main" id="{574D589B-B2CD-8B4D-9635-FA4A84BD978F}"/>
                  </a:ext>
                </a:extLst>
              </p:cNvPr>
              <p:cNvSpPr/>
              <p:nvPr/>
            </p:nvSpPr>
            <p:spPr>
              <a:xfrm>
                <a:off x="5756856" y="3114207"/>
                <a:ext cx="132249" cy="2253678"/>
              </a:xfrm>
              <a:prstGeom prst="roundRect">
                <a:avLst>
                  <a:gd name="adj" fmla="val 38734"/>
                </a:avLst>
              </a:prstGeom>
              <a:solidFill>
                <a:schemeClr val="bg2">
                  <a:lumMod val="6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sp>
        <p:nvSpPr>
          <p:cNvPr id="62" name="TextBox 61">
            <a:extLst>
              <a:ext uri="{FF2B5EF4-FFF2-40B4-BE49-F238E27FC236}">
                <a16:creationId xmlns:a16="http://schemas.microsoft.com/office/drawing/2014/main" id="{5202271F-7A65-A14F-880B-EAAE3B94E4B0}"/>
              </a:ext>
            </a:extLst>
          </p:cNvPr>
          <p:cNvSpPr txBox="1"/>
          <p:nvPr/>
        </p:nvSpPr>
        <p:spPr>
          <a:xfrm>
            <a:off x="5733731" y="4582786"/>
            <a:ext cx="925575" cy="584775"/>
          </a:xfrm>
          <a:prstGeom prst="rect">
            <a:avLst/>
          </a:prstGeom>
          <a:noFill/>
        </p:spPr>
        <p:txBody>
          <a:bodyPr wrap="square" rtlCol="0">
            <a:spAutoFit/>
          </a:bodyPr>
          <a:lstStyle/>
          <a:p>
            <a:r>
              <a:rPr lang="en-US" sz="1600" b="1" dirty="0">
                <a:solidFill>
                  <a:schemeClr val="bg2"/>
                </a:solidFill>
                <a:latin typeface="Agency FB" panose="020B0503020202020204" pitchFamily="34" charset="0"/>
              </a:rPr>
              <a:t>Oct/Nov 2021</a:t>
            </a:r>
          </a:p>
        </p:txBody>
      </p:sp>
      <p:sp>
        <p:nvSpPr>
          <p:cNvPr id="63" name="TextBox 62">
            <a:extLst>
              <a:ext uri="{FF2B5EF4-FFF2-40B4-BE49-F238E27FC236}">
                <a16:creationId xmlns:a16="http://schemas.microsoft.com/office/drawing/2014/main" id="{5202271F-7A65-A14F-880B-EAAE3B94E4B0}"/>
              </a:ext>
            </a:extLst>
          </p:cNvPr>
          <p:cNvSpPr txBox="1"/>
          <p:nvPr/>
        </p:nvSpPr>
        <p:spPr>
          <a:xfrm>
            <a:off x="1722748" y="1370973"/>
            <a:ext cx="925575" cy="338554"/>
          </a:xfrm>
          <a:prstGeom prst="rect">
            <a:avLst/>
          </a:prstGeom>
          <a:noFill/>
        </p:spPr>
        <p:txBody>
          <a:bodyPr wrap="square" rtlCol="0">
            <a:spAutoFit/>
          </a:bodyPr>
          <a:lstStyle/>
          <a:p>
            <a:r>
              <a:rPr lang="en-US" sz="1600" b="1" dirty="0">
                <a:solidFill>
                  <a:schemeClr val="bg2"/>
                </a:solidFill>
                <a:latin typeface="Agency FB" panose="020B0503020202020204" pitchFamily="34" charset="0"/>
              </a:rPr>
              <a:t>Jan 2020</a:t>
            </a:r>
          </a:p>
        </p:txBody>
      </p:sp>
      <p:sp>
        <p:nvSpPr>
          <p:cNvPr id="64" name="TextBox 63">
            <a:extLst>
              <a:ext uri="{FF2B5EF4-FFF2-40B4-BE49-F238E27FC236}">
                <a16:creationId xmlns:a16="http://schemas.microsoft.com/office/drawing/2014/main" id="{D8CE9E62-090C-C14F-AE29-218CC3ECFB65}"/>
              </a:ext>
            </a:extLst>
          </p:cNvPr>
          <p:cNvSpPr txBox="1"/>
          <p:nvPr/>
        </p:nvSpPr>
        <p:spPr>
          <a:xfrm flipH="1">
            <a:off x="3947975" y="5523917"/>
            <a:ext cx="1716249" cy="1107996"/>
          </a:xfrm>
          <a:prstGeom prst="rect">
            <a:avLst/>
          </a:prstGeom>
          <a:noFill/>
        </p:spPr>
        <p:txBody>
          <a:bodyPr wrap="square" rtlCol="0">
            <a:spAutoFit/>
          </a:bodyPr>
          <a:lstStyle/>
          <a:p>
            <a:r>
              <a:rPr lang="en-US" sz="1100" b="1" spc="300" dirty="0">
                <a:solidFill>
                  <a:schemeClr val="tx1">
                    <a:lumMod val="65000"/>
                    <a:lumOff val="35000"/>
                  </a:schemeClr>
                </a:solidFill>
                <a:latin typeface="Arial" panose="020B0604020202020204" pitchFamily="34" charset="0"/>
                <a:cs typeface="Arial" panose="020B0604020202020204" pitchFamily="34" charset="0"/>
              </a:rPr>
              <a:t>Workforce mapping and public and clinician engagement exercises</a:t>
            </a:r>
          </a:p>
        </p:txBody>
      </p:sp>
    </p:spTree>
    <p:extLst>
      <p:ext uri="{BB962C8B-B14F-4D97-AF65-F5344CB8AC3E}">
        <p14:creationId xmlns:p14="http://schemas.microsoft.com/office/powerpoint/2010/main" val="3496812245"/>
      </p:ext>
    </p:extLst>
  </p:cSld>
  <p:clrMapOvr>
    <a:masterClrMapping/>
  </p:clrMapOvr>
</p:sld>
</file>

<file path=ppt/theme/theme1.xml><?xml version="1.0" encoding="utf-8"?>
<a:theme xmlns:a="http://schemas.openxmlformats.org/drawingml/2006/main" name="Facet">
  <a:themeElements>
    <a:clrScheme name="STW STP Colour Scheme">
      <a:dk1>
        <a:sysClr val="windowText" lastClr="000000"/>
      </a:dk1>
      <a:lt1>
        <a:sysClr val="window" lastClr="FFFFFF"/>
      </a:lt1>
      <a:dk2>
        <a:srgbClr val="2C3C43"/>
      </a:dk2>
      <a:lt2>
        <a:srgbClr val="EBEBEB"/>
      </a:lt2>
      <a:accent1>
        <a:srgbClr val="00A9CE"/>
      </a:accent1>
      <a:accent2>
        <a:srgbClr val="005EB8"/>
      </a:accent2>
      <a:accent3>
        <a:srgbClr val="003087"/>
      </a:accent3>
      <a:accent4>
        <a:srgbClr val="78BE20"/>
      </a:accent4>
      <a:accent5>
        <a:srgbClr val="ED8B00"/>
      </a:accent5>
      <a:accent6>
        <a:srgbClr val="AE2573"/>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1_Facet">
  <a:themeElements>
    <a:clrScheme name="STW STP Colour Scheme">
      <a:dk1>
        <a:sysClr val="windowText" lastClr="000000"/>
      </a:dk1>
      <a:lt1>
        <a:sysClr val="window" lastClr="FFFFFF"/>
      </a:lt1>
      <a:dk2>
        <a:srgbClr val="2C3C43"/>
      </a:dk2>
      <a:lt2>
        <a:srgbClr val="EBEBEB"/>
      </a:lt2>
      <a:accent1>
        <a:srgbClr val="00A9CE"/>
      </a:accent1>
      <a:accent2>
        <a:srgbClr val="005EB8"/>
      </a:accent2>
      <a:accent3>
        <a:srgbClr val="003087"/>
      </a:accent3>
      <a:accent4>
        <a:srgbClr val="78BE20"/>
      </a:accent4>
      <a:accent5>
        <a:srgbClr val="ED8B00"/>
      </a:accent5>
      <a:accent6>
        <a:srgbClr val="AE2573"/>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E2D9E1DFE8C2446B3A79912E479F02F" ma:contentTypeVersion="15" ma:contentTypeDescription="Create a new document." ma:contentTypeScope="" ma:versionID="e6ca6e7c7d809a4d120a3eaca1bc1f07">
  <xsd:schema xmlns:xsd="http://www.w3.org/2001/XMLSchema" xmlns:xs="http://www.w3.org/2001/XMLSchema" xmlns:p="http://schemas.microsoft.com/office/2006/metadata/properties" xmlns:ns1="http://schemas.microsoft.com/sharepoint/v3" xmlns:ns2="78925d2d-a4a2-44fb-870f-d040f6ae0a06" xmlns:ns3="da860088-b9d6-4810-bfca-fb37ce6318cc" targetNamespace="http://schemas.microsoft.com/office/2006/metadata/properties" ma:root="true" ma:fieldsID="1f65d940c1fbd398711b872e997ac8a0" ns1:_="" ns2:_="" ns3:_="">
    <xsd:import namespace="http://schemas.microsoft.com/sharepoint/v3"/>
    <xsd:import namespace="78925d2d-a4a2-44fb-870f-d040f6ae0a06"/>
    <xsd:import namespace="da860088-b9d6-4810-bfca-fb37ce6318cc"/>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1:_ip_UnifiedCompliancePolicyProperties" minOccurs="0"/>
                <xsd:element ref="ns1:_ip_UnifiedCompliancePolicyUIAction" minOccurs="0"/>
                <xsd:element ref="ns2:MediaServiceLocation" minOccurs="0"/>
                <xsd:element ref="ns3:SharedWithUsers" minOccurs="0"/>
                <xsd:element ref="ns3:SharedWithDetail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7" nillable="true" ma:displayName="Unified Compliance Policy Properties" ma:hidden="true" ma:internalName="_ip_UnifiedCompliancePolicyProperties">
      <xsd:simpleType>
        <xsd:restriction base="dms:Note"/>
      </xsd:simpleType>
    </xsd:element>
    <xsd:element name="_ip_UnifiedCompliancePolicyUIAction" ma:index="18"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8925d2d-a4a2-44fb-870f-d040f6ae0a0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2"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da860088-b9d6-4810-bfca-fb37ce6318cc" elementFormDefault="qualified">
    <xsd:import namespace="http://schemas.microsoft.com/office/2006/documentManagement/types"/>
    <xsd:import namespace="http://schemas.microsoft.com/office/infopath/2007/PartnerControls"/>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AB4E3C46-F4CA-44A9-86D4-997EE2705DF1}">
  <ds:schemaRefs>
    <ds:schemaRef ds:uri="http://schemas.microsoft.com/sharepoint/v3/contenttype/forms"/>
  </ds:schemaRefs>
</ds:datastoreItem>
</file>

<file path=customXml/itemProps2.xml><?xml version="1.0" encoding="utf-8"?>
<ds:datastoreItem xmlns:ds="http://schemas.openxmlformats.org/officeDocument/2006/customXml" ds:itemID="{07A08CF7-5647-4B6E-AEB3-304F46C972BC}">
  <ds:schemaRefs>
    <ds:schemaRef ds:uri="78925d2d-a4a2-44fb-870f-d040f6ae0a06"/>
    <ds:schemaRef ds:uri="da860088-b9d6-4810-bfca-fb37ce6318c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9D9FDD1E-D0C0-467A-BBF4-30A12A37B944}">
  <ds:schemaRefs>
    <ds:schemaRef ds:uri="http://purl.org/dc/elements/1.1/"/>
    <ds:schemaRef ds:uri="http://schemas.microsoft.com/office/2006/metadata/properties"/>
    <ds:schemaRef ds:uri="78925d2d-a4a2-44fb-870f-d040f6ae0a06"/>
    <ds:schemaRef ds:uri="da860088-b9d6-4810-bfca-fb37ce6318cc"/>
    <ds:schemaRef ds:uri="http://schemas.microsoft.com/sharepoint/v3"/>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46260</TotalTime>
  <Words>1466</Words>
  <Application>Microsoft Office PowerPoint</Application>
  <PresentationFormat>Widescreen</PresentationFormat>
  <Paragraphs>119</Paragraphs>
  <Slides>9</Slides>
  <Notes>1</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9</vt:i4>
      </vt:variant>
    </vt:vector>
  </HeadingPairs>
  <TitlesOfParts>
    <vt:vector size="20" baseType="lpstr">
      <vt:lpstr>Agency FB</vt:lpstr>
      <vt:lpstr>Arial</vt:lpstr>
      <vt:lpstr>Calibri</vt:lpstr>
      <vt:lpstr>Franklin Gothic</vt:lpstr>
      <vt:lpstr>Open Sans</vt:lpstr>
      <vt:lpstr>Segoe UI</vt:lpstr>
      <vt:lpstr>Symbol</vt:lpstr>
      <vt:lpstr>Trebuchet MS</vt:lpstr>
      <vt:lpstr>Wingdings 3</vt:lpstr>
      <vt:lpstr>Facet</vt:lpstr>
      <vt:lpstr>1_Facet</vt:lpstr>
      <vt:lpstr>Musculoskeletal (MSK) Transformation Programme</vt:lpstr>
      <vt:lpstr>Summary</vt:lpstr>
      <vt:lpstr>Reasons for change</vt:lpstr>
      <vt:lpstr>What this means for patients  </vt:lpstr>
      <vt:lpstr>What this means for staff</vt:lpstr>
      <vt:lpstr>Phases of the programme</vt:lpstr>
      <vt:lpstr>Phases of the programme</vt:lpstr>
      <vt:lpstr>What’s happened so far</vt:lpstr>
      <vt:lpstr>Road Map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Community Diagnostic Hubs briefing</dc:title>
  <dc:creator>BOAMPONG, Edna (NHS SHROPSHIRE, TELFORD AND WREKIN CCG)</dc:creator>
  <cp:lastModifiedBy>MANNING, Kate (NHS SHROPSHIRE, TELFORD AND WREKIN CCG)</cp:lastModifiedBy>
  <cp:revision>93</cp:revision>
  <dcterms:created xsi:type="dcterms:W3CDTF">2021-09-02T14:03:17Z</dcterms:created>
  <dcterms:modified xsi:type="dcterms:W3CDTF">2022-06-20T13:42:25Z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0x0101002E2D9E1DFE8C2446B3A79912E479F02F</vt:lpwstr>
  </property>
  <property fmtid="{D5CDD505-2E9C-101B-9397-08002B2CF9AE}" pid="3" name="_AdHocReviewCycleID">
    <vt:i4>1178360270</vt:i4>
  </property>
  <property fmtid="{D5CDD505-2E9C-101B-9397-08002B2CF9AE}" pid="4" name="_NewReviewCycle">
    <vt:lpwstr/>
  </property>
  <property fmtid="{D5CDD505-2E9C-101B-9397-08002B2CF9AE}" pid="5" name="_EmailSubject">
    <vt:lpwstr>MSK staff briefing 080322 (2).pptx</vt:lpwstr>
  </property>
  <property fmtid="{D5CDD505-2E9C-101B-9397-08002B2CF9AE}" pid="6" name="_AuthorEmail">
    <vt:lpwstr>laura.kavanagh2@nhs.net</vt:lpwstr>
  </property>
  <property fmtid="{D5CDD505-2E9C-101B-9397-08002B2CF9AE}" pid="7" name="_AuthorEmailDisplayName">
    <vt:lpwstr>KAVANAGH, Laura (SHROPSHIRE COMMUNITY HEALTH NHS TRUST)</vt:lpwstr>
  </property>
</Properties>
</file>